
<file path=[Content_Types].xml><?xml version="1.0" encoding="utf-8"?>
<Types xmlns="http://schemas.openxmlformats.org/package/2006/content-types">
  <Default Extension="emf" ContentType="image/x-emf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4" r:id="rId3"/>
    <p:sldId id="257" r:id="rId4"/>
    <p:sldId id="258" r:id="rId5"/>
    <p:sldId id="265" r:id="rId6"/>
    <p:sldId id="259" r:id="rId7"/>
    <p:sldId id="260" r:id="rId8"/>
    <p:sldId id="261" r:id="rId9"/>
    <p:sldId id="262" r:id="rId10"/>
    <p:sldId id="263" r:id="rId11"/>
  </p:sldIdLst>
  <p:sldSz cx="10795000" cy="10801350"/>
  <p:notesSz cx="10795000" cy="10801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860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0101" y="2344483"/>
            <a:ext cx="9181148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1" i="0">
                <a:solidFill>
                  <a:srgbClr val="FEFEF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20202" y="4235196"/>
            <a:ext cx="7560945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813" y="431"/>
            <a:ext cx="10693724" cy="7559573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9588678" y="4385449"/>
            <a:ext cx="810895" cy="1697355"/>
          </a:xfrm>
          <a:custGeom>
            <a:avLst/>
            <a:gdLst/>
            <a:ahLst/>
            <a:cxnLst/>
            <a:rect l="l" t="t" r="r" b="b"/>
            <a:pathLst>
              <a:path w="810895" h="1697354">
                <a:moveTo>
                  <a:pt x="216077" y="1090942"/>
                </a:moveTo>
                <a:lnTo>
                  <a:pt x="202285" y="1043952"/>
                </a:lnTo>
                <a:lnTo>
                  <a:pt x="188506" y="1090942"/>
                </a:lnTo>
                <a:lnTo>
                  <a:pt x="216077" y="1090942"/>
                </a:lnTo>
                <a:close/>
              </a:path>
              <a:path w="810895" h="1697354">
                <a:moveTo>
                  <a:pt x="230593" y="913142"/>
                </a:moveTo>
                <a:lnTo>
                  <a:pt x="230200" y="914412"/>
                </a:lnTo>
                <a:lnTo>
                  <a:pt x="230111" y="918222"/>
                </a:lnTo>
                <a:lnTo>
                  <a:pt x="230466" y="914412"/>
                </a:lnTo>
                <a:lnTo>
                  <a:pt x="230593" y="913142"/>
                </a:lnTo>
                <a:close/>
              </a:path>
              <a:path w="810895" h="1697354">
                <a:moveTo>
                  <a:pt x="230606" y="6400"/>
                </a:moveTo>
                <a:lnTo>
                  <a:pt x="230200" y="8089"/>
                </a:lnTo>
                <a:lnTo>
                  <a:pt x="230111" y="11506"/>
                </a:lnTo>
                <a:lnTo>
                  <a:pt x="230606" y="6400"/>
                </a:lnTo>
                <a:close/>
              </a:path>
              <a:path w="810895" h="1697354">
                <a:moveTo>
                  <a:pt x="322694" y="338620"/>
                </a:moveTo>
                <a:lnTo>
                  <a:pt x="242531" y="338620"/>
                </a:lnTo>
                <a:lnTo>
                  <a:pt x="162369" y="383209"/>
                </a:lnTo>
                <a:lnTo>
                  <a:pt x="162369" y="462876"/>
                </a:lnTo>
                <a:lnTo>
                  <a:pt x="242531" y="418287"/>
                </a:lnTo>
                <a:lnTo>
                  <a:pt x="242531" y="689330"/>
                </a:lnTo>
                <a:lnTo>
                  <a:pt x="322694" y="689330"/>
                </a:lnTo>
                <a:lnTo>
                  <a:pt x="322694" y="418287"/>
                </a:lnTo>
                <a:lnTo>
                  <a:pt x="322694" y="338620"/>
                </a:lnTo>
                <a:close/>
              </a:path>
              <a:path w="810895" h="1697354">
                <a:moveTo>
                  <a:pt x="333070" y="1043952"/>
                </a:moveTo>
                <a:lnTo>
                  <a:pt x="329184" y="1040142"/>
                </a:lnTo>
                <a:lnTo>
                  <a:pt x="299491" y="1040142"/>
                </a:lnTo>
                <a:lnTo>
                  <a:pt x="299491" y="1057922"/>
                </a:lnTo>
                <a:lnTo>
                  <a:pt x="329526" y="1057922"/>
                </a:lnTo>
                <a:lnTo>
                  <a:pt x="331825" y="1055382"/>
                </a:lnTo>
                <a:lnTo>
                  <a:pt x="333070" y="1052842"/>
                </a:lnTo>
                <a:lnTo>
                  <a:pt x="333070" y="1043952"/>
                </a:lnTo>
                <a:close/>
              </a:path>
              <a:path w="810895" h="1697354">
                <a:moveTo>
                  <a:pt x="333959" y="1240955"/>
                </a:moveTo>
                <a:lnTo>
                  <a:pt x="253796" y="1240955"/>
                </a:lnTo>
                <a:lnTo>
                  <a:pt x="173634" y="1285544"/>
                </a:lnTo>
                <a:lnTo>
                  <a:pt x="173634" y="1365211"/>
                </a:lnTo>
                <a:lnTo>
                  <a:pt x="253796" y="1320622"/>
                </a:lnTo>
                <a:lnTo>
                  <a:pt x="253796" y="1591665"/>
                </a:lnTo>
                <a:lnTo>
                  <a:pt x="333959" y="1591665"/>
                </a:lnTo>
                <a:lnTo>
                  <a:pt x="333959" y="1320622"/>
                </a:lnTo>
                <a:lnTo>
                  <a:pt x="333959" y="1240955"/>
                </a:lnTo>
                <a:close/>
              </a:path>
              <a:path w="810895" h="1697354">
                <a:moveTo>
                  <a:pt x="348970" y="1088402"/>
                </a:moveTo>
                <a:lnTo>
                  <a:pt x="344906" y="1082052"/>
                </a:lnTo>
                <a:lnTo>
                  <a:pt x="299491" y="1082052"/>
                </a:lnTo>
                <a:lnTo>
                  <a:pt x="299491" y="1111262"/>
                </a:lnTo>
                <a:lnTo>
                  <a:pt x="344906" y="1111262"/>
                </a:lnTo>
                <a:lnTo>
                  <a:pt x="348970" y="1104912"/>
                </a:lnTo>
                <a:lnTo>
                  <a:pt x="348970" y="1088402"/>
                </a:lnTo>
                <a:close/>
              </a:path>
              <a:path w="810895" h="1697354">
                <a:moveTo>
                  <a:pt x="399605" y="140436"/>
                </a:moveTo>
                <a:lnTo>
                  <a:pt x="393242" y="133553"/>
                </a:lnTo>
                <a:lnTo>
                  <a:pt x="366026" y="133553"/>
                </a:lnTo>
                <a:lnTo>
                  <a:pt x="366026" y="165354"/>
                </a:lnTo>
                <a:lnTo>
                  <a:pt x="393242" y="165354"/>
                </a:lnTo>
                <a:lnTo>
                  <a:pt x="399542" y="158534"/>
                </a:lnTo>
                <a:lnTo>
                  <a:pt x="399605" y="140436"/>
                </a:lnTo>
                <a:close/>
              </a:path>
              <a:path w="810895" h="1697354">
                <a:moveTo>
                  <a:pt x="450240" y="1090942"/>
                </a:moveTo>
                <a:lnTo>
                  <a:pt x="436460" y="1043952"/>
                </a:lnTo>
                <a:lnTo>
                  <a:pt x="422668" y="1090942"/>
                </a:lnTo>
                <a:lnTo>
                  <a:pt x="450240" y="1090942"/>
                </a:lnTo>
                <a:close/>
              </a:path>
              <a:path w="810895" h="1697354">
                <a:moveTo>
                  <a:pt x="580174" y="918222"/>
                </a:moveTo>
                <a:lnTo>
                  <a:pt x="580072" y="914412"/>
                </a:lnTo>
                <a:lnTo>
                  <a:pt x="579780" y="913142"/>
                </a:lnTo>
                <a:lnTo>
                  <a:pt x="579805" y="914412"/>
                </a:lnTo>
                <a:lnTo>
                  <a:pt x="580174" y="918222"/>
                </a:lnTo>
                <a:close/>
              </a:path>
              <a:path w="810895" h="1697354">
                <a:moveTo>
                  <a:pt x="580174" y="11506"/>
                </a:moveTo>
                <a:lnTo>
                  <a:pt x="580072" y="8089"/>
                </a:lnTo>
                <a:lnTo>
                  <a:pt x="579742" y="6400"/>
                </a:lnTo>
                <a:lnTo>
                  <a:pt x="579843" y="8089"/>
                </a:lnTo>
                <a:lnTo>
                  <a:pt x="580174" y="11506"/>
                </a:lnTo>
                <a:close/>
              </a:path>
              <a:path w="810895" h="1697354">
                <a:moveTo>
                  <a:pt x="591273" y="1075702"/>
                </a:moveTo>
                <a:lnTo>
                  <a:pt x="588873" y="1060462"/>
                </a:lnTo>
                <a:lnTo>
                  <a:pt x="582129" y="1050302"/>
                </a:lnTo>
                <a:lnTo>
                  <a:pt x="571741" y="1042682"/>
                </a:lnTo>
                <a:lnTo>
                  <a:pt x="558406" y="1040142"/>
                </a:lnTo>
                <a:lnTo>
                  <a:pt x="533654" y="1040142"/>
                </a:lnTo>
                <a:lnTo>
                  <a:pt x="533654" y="1109992"/>
                </a:lnTo>
                <a:lnTo>
                  <a:pt x="558406" y="1109992"/>
                </a:lnTo>
                <a:lnTo>
                  <a:pt x="571741" y="1107452"/>
                </a:lnTo>
                <a:lnTo>
                  <a:pt x="582129" y="1101102"/>
                </a:lnTo>
                <a:lnTo>
                  <a:pt x="588873" y="1089672"/>
                </a:lnTo>
                <a:lnTo>
                  <a:pt x="591273" y="1075702"/>
                </a:lnTo>
                <a:close/>
              </a:path>
              <a:path w="810895" h="1697354">
                <a:moveTo>
                  <a:pt x="637057" y="1481442"/>
                </a:moveTo>
                <a:lnTo>
                  <a:pt x="627392" y="1430566"/>
                </a:lnTo>
                <a:lnTo>
                  <a:pt x="601052" y="1393888"/>
                </a:lnTo>
                <a:lnTo>
                  <a:pt x="562025" y="1371676"/>
                </a:lnTo>
                <a:lnTo>
                  <a:pt x="514311" y="1364208"/>
                </a:lnTo>
                <a:lnTo>
                  <a:pt x="483247" y="1364208"/>
                </a:lnTo>
                <a:lnTo>
                  <a:pt x="486765" y="1316113"/>
                </a:lnTo>
                <a:lnTo>
                  <a:pt x="619531" y="1316113"/>
                </a:lnTo>
                <a:lnTo>
                  <a:pt x="619531" y="1240955"/>
                </a:lnTo>
                <a:lnTo>
                  <a:pt x="411607" y="1240955"/>
                </a:lnTo>
                <a:lnTo>
                  <a:pt x="397078" y="1442364"/>
                </a:lnTo>
                <a:lnTo>
                  <a:pt x="509308" y="1442364"/>
                </a:lnTo>
                <a:lnTo>
                  <a:pt x="530694" y="1445437"/>
                </a:lnTo>
                <a:lnTo>
                  <a:pt x="545503" y="1453819"/>
                </a:lnTo>
                <a:lnTo>
                  <a:pt x="554101" y="1466240"/>
                </a:lnTo>
                <a:lnTo>
                  <a:pt x="556895" y="1481442"/>
                </a:lnTo>
                <a:lnTo>
                  <a:pt x="554101" y="1496631"/>
                </a:lnTo>
                <a:lnTo>
                  <a:pt x="545503" y="1509052"/>
                </a:lnTo>
                <a:lnTo>
                  <a:pt x="530694" y="1517434"/>
                </a:lnTo>
                <a:lnTo>
                  <a:pt x="509308" y="1520520"/>
                </a:lnTo>
                <a:lnTo>
                  <a:pt x="487921" y="1517434"/>
                </a:lnTo>
                <a:lnTo>
                  <a:pt x="473100" y="1509052"/>
                </a:lnTo>
                <a:lnTo>
                  <a:pt x="464489" y="1496631"/>
                </a:lnTo>
                <a:lnTo>
                  <a:pt x="461708" y="1481442"/>
                </a:lnTo>
                <a:lnTo>
                  <a:pt x="381546" y="1481442"/>
                </a:lnTo>
                <a:lnTo>
                  <a:pt x="391998" y="1532305"/>
                </a:lnTo>
                <a:lnTo>
                  <a:pt x="420065" y="1568983"/>
                </a:lnTo>
                <a:lnTo>
                  <a:pt x="460806" y="1591208"/>
                </a:lnTo>
                <a:lnTo>
                  <a:pt x="509308" y="1598676"/>
                </a:lnTo>
                <a:lnTo>
                  <a:pt x="557796" y="1591208"/>
                </a:lnTo>
                <a:lnTo>
                  <a:pt x="598538" y="1568983"/>
                </a:lnTo>
                <a:lnTo>
                  <a:pt x="626605" y="1532305"/>
                </a:lnTo>
                <a:lnTo>
                  <a:pt x="629031" y="1520520"/>
                </a:lnTo>
                <a:lnTo>
                  <a:pt x="637057" y="1481442"/>
                </a:lnTo>
                <a:close/>
              </a:path>
              <a:path w="810895" h="1697354">
                <a:moveTo>
                  <a:pt x="648335" y="559066"/>
                </a:moveTo>
                <a:lnTo>
                  <a:pt x="613270" y="559066"/>
                </a:lnTo>
                <a:lnTo>
                  <a:pt x="613270" y="483920"/>
                </a:lnTo>
                <a:lnTo>
                  <a:pt x="532104" y="483920"/>
                </a:lnTo>
                <a:lnTo>
                  <a:pt x="532104" y="559066"/>
                </a:lnTo>
                <a:lnTo>
                  <a:pt x="453948" y="559066"/>
                </a:lnTo>
                <a:lnTo>
                  <a:pt x="565670" y="338620"/>
                </a:lnTo>
                <a:lnTo>
                  <a:pt x="479501" y="338620"/>
                </a:lnTo>
                <a:lnTo>
                  <a:pt x="367779" y="559066"/>
                </a:lnTo>
                <a:lnTo>
                  <a:pt x="367779" y="633209"/>
                </a:lnTo>
                <a:lnTo>
                  <a:pt x="532104" y="633209"/>
                </a:lnTo>
                <a:lnTo>
                  <a:pt x="532104" y="689330"/>
                </a:lnTo>
                <a:lnTo>
                  <a:pt x="613270" y="689330"/>
                </a:lnTo>
                <a:lnTo>
                  <a:pt x="613270" y="633209"/>
                </a:lnTo>
                <a:lnTo>
                  <a:pt x="648335" y="633209"/>
                </a:lnTo>
                <a:lnTo>
                  <a:pt x="648335" y="559066"/>
                </a:lnTo>
                <a:close/>
              </a:path>
              <a:path w="810895" h="1697354">
                <a:moveTo>
                  <a:pt x="729475" y="1075702"/>
                </a:moveTo>
                <a:lnTo>
                  <a:pt x="726668" y="1060462"/>
                </a:lnTo>
                <a:lnTo>
                  <a:pt x="719010" y="1049032"/>
                </a:lnTo>
                <a:lnTo>
                  <a:pt x="707555" y="1041412"/>
                </a:lnTo>
                <a:lnTo>
                  <a:pt x="693432" y="1038872"/>
                </a:lnTo>
                <a:lnTo>
                  <a:pt x="679297" y="1041412"/>
                </a:lnTo>
                <a:lnTo>
                  <a:pt x="667842" y="1049032"/>
                </a:lnTo>
                <a:lnTo>
                  <a:pt x="660171" y="1060462"/>
                </a:lnTo>
                <a:lnTo>
                  <a:pt x="657377" y="1075702"/>
                </a:lnTo>
                <a:lnTo>
                  <a:pt x="660171" y="1090942"/>
                </a:lnTo>
                <a:lnTo>
                  <a:pt x="667842" y="1102372"/>
                </a:lnTo>
                <a:lnTo>
                  <a:pt x="679297" y="1109992"/>
                </a:lnTo>
                <a:lnTo>
                  <a:pt x="693432" y="1112532"/>
                </a:lnTo>
                <a:lnTo>
                  <a:pt x="707555" y="1109992"/>
                </a:lnTo>
                <a:lnTo>
                  <a:pt x="719010" y="1102372"/>
                </a:lnTo>
                <a:lnTo>
                  <a:pt x="726668" y="1090942"/>
                </a:lnTo>
                <a:lnTo>
                  <a:pt x="729475" y="1075702"/>
                </a:lnTo>
                <a:close/>
              </a:path>
              <a:path w="810895" h="1697354">
                <a:moveTo>
                  <a:pt x="810895" y="1004582"/>
                </a:moveTo>
                <a:lnTo>
                  <a:pt x="810704" y="994422"/>
                </a:lnTo>
                <a:lnTo>
                  <a:pt x="810641" y="990612"/>
                </a:lnTo>
                <a:lnTo>
                  <a:pt x="809332" y="976642"/>
                </a:lnTo>
                <a:lnTo>
                  <a:pt x="806272" y="963942"/>
                </a:lnTo>
                <a:lnTo>
                  <a:pt x="804367" y="960132"/>
                </a:lnTo>
                <a:lnTo>
                  <a:pt x="798664" y="948702"/>
                </a:lnTo>
                <a:lnTo>
                  <a:pt x="789292" y="934732"/>
                </a:lnTo>
                <a:lnTo>
                  <a:pt x="777392" y="923302"/>
                </a:lnTo>
                <a:lnTo>
                  <a:pt x="762241" y="914412"/>
                </a:lnTo>
                <a:lnTo>
                  <a:pt x="757758" y="912609"/>
                </a:lnTo>
                <a:lnTo>
                  <a:pt x="757758" y="1075702"/>
                </a:lnTo>
                <a:lnTo>
                  <a:pt x="755243" y="1088339"/>
                </a:lnTo>
                <a:lnTo>
                  <a:pt x="755243" y="1203972"/>
                </a:lnTo>
                <a:lnTo>
                  <a:pt x="754024" y="1221752"/>
                </a:lnTo>
                <a:lnTo>
                  <a:pt x="754024" y="1583702"/>
                </a:lnTo>
                <a:lnTo>
                  <a:pt x="754253" y="1592592"/>
                </a:lnTo>
                <a:lnTo>
                  <a:pt x="754100" y="1606562"/>
                </a:lnTo>
                <a:lnTo>
                  <a:pt x="752348" y="1619262"/>
                </a:lnTo>
                <a:lnTo>
                  <a:pt x="747737" y="1626882"/>
                </a:lnTo>
                <a:lnTo>
                  <a:pt x="745832" y="1629422"/>
                </a:lnTo>
                <a:lnTo>
                  <a:pt x="745058" y="1630692"/>
                </a:lnTo>
                <a:lnTo>
                  <a:pt x="742391" y="1633232"/>
                </a:lnTo>
                <a:lnTo>
                  <a:pt x="736155" y="1637042"/>
                </a:lnTo>
                <a:lnTo>
                  <a:pt x="730034" y="1639582"/>
                </a:lnTo>
                <a:lnTo>
                  <a:pt x="188823" y="1639582"/>
                </a:lnTo>
                <a:lnTo>
                  <a:pt x="146481" y="1640852"/>
                </a:lnTo>
                <a:lnTo>
                  <a:pt x="105067" y="1639582"/>
                </a:lnTo>
                <a:lnTo>
                  <a:pt x="80556" y="1639582"/>
                </a:lnTo>
                <a:lnTo>
                  <a:pt x="72517" y="1635772"/>
                </a:lnTo>
                <a:lnTo>
                  <a:pt x="65303" y="1630692"/>
                </a:lnTo>
                <a:lnTo>
                  <a:pt x="60210" y="1623072"/>
                </a:lnTo>
                <a:lnTo>
                  <a:pt x="58851" y="1617992"/>
                </a:lnTo>
                <a:lnTo>
                  <a:pt x="58521" y="1616722"/>
                </a:lnTo>
                <a:lnTo>
                  <a:pt x="57632" y="1616722"/>
                </a:lnTo>
                <a:lnTo>
                  <a:pt x="57467" y="1617992"/>
                </a:lnTo>
                <a:lnTo>
                  <a:pt x="57531" y="1616722"/>
                </a:lnTo>
                <a:lnTo>
                  <a:pt x="57810" y="1615452"/>
                </a:lnTo>
                <a:lnTo>
                  <a:pt x="56769" y="1614182"/>
                </a:lnTo>
                <a:lnTo>
                  <a:pt x="57378" y="1616722"/>
                </a:lnTo>
                <a:lnTo>
                  <a:pt x="56451" y="1612912"/>
                </a:lnTo>
                <a:lnTo>
                  <a:pt x="56261" y="1248422"/>
                </a:lnTo>
                <a:lnTo>
                  <a:pt x="56134" y="1238262"/>
                </a:lnTo>
                <a:lnTo>
                  <a:pt x="56019" y="1221752"/>
                </a:lnTo>
                <a:lnTo>
                  <a:pt x="56235" y="1209052"/>
                </a:lnTo>
                <a:lnTo>
                  <a:pt x="57226" y="1201432"/>
                </a:lnTo>
                <a:lnTo>
                  <a:pt x="70485" y="1200162"/>
                </a:lnTo>
                <a:lnTo>
                  <a:pt x="126238" y="1200162"/>
                </a:lnTo>
                <a:lnTo>
                  <a:pt x="143649" y="1201432"/>
                </a:lnTo>
                <a:lnTo>
                  <a:pt x="667346" y="1201432"/>
                </a:lnTo>
                <a:lnTo>
                  <a:pt x="684618" y="1200162"/>
                </a:lnTo>
                <a:lnTo>
                  <a:pt x="739889" y="1200162"/>
                </a:lnTo>
                <a:lnTo>
                  <a:pt x="753046" y="1201432"/>
                </a:lnTo>
                <a:lnTo>
                  <a:pt x="755243" y="1203972"/>
                </a:lnTo>
                <a:lnTo>
                  <a:pt x="755243" y="1088339"/>
                </a:lnTo>
                <a:lnTo>
                  <a:pt x="752703" y="1101102"/>
                </a:lnTo>
                <a:lnTo>
                  <a:pt x="738911" y="1121422"/>
                </a:lnTo>
                <a:lnTo>
                  <a:pt x="718464" y="1135392"/>
                </a:lnTo>
                <a:lnTo>
                  <a:pt x="693432" y="1139202"/>
                </a:lnTo>
                <a:lnTo>
                  <a:pt x="676732" y="1136662"/>
                </a:lnTo>
                <a:lnTo>
                  <a:pt x="668388" y="1135392"/>
                </a:lnTo>
                <a:lnTo>
                  <a:pt x="647941" y="1121422"/>
                </a:lnTo>
                <a:lnTo>
                  <a:pt x="634149" y="1101102"/>
                </a:lnTo>
                <a:lnTo>
                  <a:pt x="629094" y="1075702"/>
                </a:lnTo>
                <a:lnTo>
                  <a:pt x="634149" y="1050302"/>
                </a:lnTo>
                <a:lnTo>
                  <a:pt x="647941" y="1029982"/>
                </a:lnTo>
                <a:lnTo>
                  <a:pt x="668388" y="1016012"/>
                </a:lnTo>
                <a:lnTo>
                  <a:pt x="680910" y="1013472"/>
                </a:lnTo>
                <a:lnTo>
                  <a:pt x="693432" y="1010932"/>
                </a:lnTo>
                <a:lnTo>
                  <a:pt x="718464" y="1016012"/>
                </a:lnTo>
                <a:lnTo>
                  <a:pt x="738911" y="1029982"/>
                </a:lnTo>
                <a:lnTo>
                  <a:pt x="752703" y="1050302"/>
                </a:lnTo>
                <a:lnTo>
                  <a:pt x="757758" y="1075702"/>
                </a:lnTo>
                <a:lnTo>
                  <a:pt x="757758" y="912609"/>
                </a:lnTo>
                <a:lnTo>
                  <a:pt x="755929" y="911872"/>
                </a:lnTo>
                <a:lnTo>
                  <a:pt x="739736" y="906792"/>
                </a:lnTo>
                <a:lnTo>
                  <a:pt x="637921" y="906792"/>
                </a:lnTo>
                <a:lnTo>
                  <a:pt x="637819" y="923302"/>
                </a:lnTo>
                <a:lnTo>
                  <a:pt x="637527" y="922032"/>
                </a:lnTo>
                <a:lnTo>
                  <a:pt x="637019" y="920762"/>
                </a:lnTo>
                <a:lnTo>
                  <a:pt x="636549" y="930922"/>
                </a:lnTo>
                <a:lnTo>
                  <a:pt x="636422" y="933462"/>
                </a:lnTo>
                <a:lnTo>
                  <a:pt x="636308" y="936002"/>
                </a:lnTo>
                <a:lnTo>
                  <a:pt x="636066" y="936002"/>
                </a:lnTo>
                <a:lnTo>
                  <a:pt x="635914" y="937272"/>
                </a:lnTo>
                <a:lnTo>
                  <a:pt x="633006" y="944892"/>
                </a:lnTo>
                <a:lnTo>
                  <a:pt x="631456" y="947432"/>
                </a:lnTo>
                <a:lnTo>
                  <a:pt x="619175" y="956322"/>
                </a:lnTo>
                <a:lnTo>
                  <a:pt x="618490" y="956614"/>
                </a:lnTo>
                <a:lnTo>
                  <a:pt x="618490" y="1075702"/>
                </a:lnTo>
                <a:lnTo>
                  <a:pt x="613892" y="1099832"/>
                </a:lnTo>
                <a:lnTo>
                  <a:pt x="601230" y="1118882"/>
                </a:lnTo>
                <a:lnTo>
                  <a:pt x="582180" y="1132852"/>
                </a:lnTo>
                <a:lnTo>
                  <a:pt x="558406" y="1136662"/>
                </a:lnTo>
                <a:lnTo>
                  <a:pt x="505383" y="1136662"/>
                </a:lnTo>
                <a:lnTo>
                  <a:pt x="505383" y="1013472"/>
                </a:lnTo>
                <a:lnTo>
                  <a:pt x="558406" y="1013472"/>
                </a:lnTo>
                <a:lnTo>
                  <a:pt x="582180" y="1018552"/>
                </a:lnTo>
                <a:lnTo>
                  <a:pt x="601230" y="1031252"/>
                </a:lnTo>
                <a:lnTo>
                  <a:pt x="613892" y="1051572"/>
                </a:lnTo>
                <a:lnTo>
                  <a:pt x="618490" y="1075702"/>
                </a:lnTo>
                <a:lnTo>
                  <a:pt x="618490" y="956614"/>
                </a:lnTo>
                <a:lnTo>
                  <a:pt x="609879" y="960132"/>
                </a:lnTo>
                <a:lnTo>
                  <a:pt x="601599" y="957592"/>
                </a:lnTo>
                <a:lnTo>
                  <a:pt x="593318" y="955052"/>
                </a:lnTo>
                <a:lnTo>
                  <a:pt x="590969" y="955052"/>
                </a:lnTo>
                <a:lnTo>
                  <a:pt x="580021" y="939812"/>
                </a:lnTo>
                <a:lnTo>
                  <a:pt x="579120" y="934732"/>
                </a:lnTo>
                <a:lnTo>
                  <a:pt x="579234" y="920762"/>
                </a:lnTo>
                <a:lnTo>
                  <a:pt x="579310" y="918222"/>
                </a:lnTo>
                <a:lnTo>
                  <a:pt x="579412" y="914412"/>
                </a:lnTo>
                <a:lnTo>
                  <a:pt x="579501" y="911288"/>
                </a:lnTo>
                <a:lnTo>
                  <a:pt x="579196" y="908062"/>
                </a:lnTo>
                <a:lnTo>
                  <a:pt x="579081" y="906792"/>
                </a:lnTo>
                <a:lnTo>
                  <a:pt x="494779" y="906792"/>
                </a:lnTo>
                <a:lnTo>
                  <a:pt x="494779" y="1136662"/>
                </a:lnTo>
                <a:lnTo>
                  <a:pt x="463854" y="1136662"/>
                </a:lnTo>
                <a:lnTo>
                  <a:pt x="458190" y="1117612"/>
                </a:lnTo>
                <a:lnTo>
                  <a:pt x="414718" y="1117612"/>
                </a:lnTo>
                <a:lnTo>
                  <a:pt x="409067" y="1136662"/>
                </a:lnTo>
                <a:lnTo>
                  <a:pt x="378129" y="1136662"/>
                </a:lnTo>
                <a:lnTo>
                  <a:pt x="418426" y="1013472"/>
                </a:lnTo>
                <a:lnTo>
                  <a:pt x="454482" y="1013472"/>
                </a:lnTo>
                <a:lnTo>
                  <a:pt x="494779" y="1136662"/>
                </a:lnTo>
                <a:lnTo>
                  <a:pt x="494779" y="906792"/>
                </a:lnTo>
                <a:lnTo>
                  <a:pt x="377253" y="906792"/>
                </a:lnTo>
                <a:lnTo>
                  <a:pt x="377253" y="1098562"/>
                </a:lnTo>
                <a:lnTo>
                  <a:pt x="374307" y="1113802"/>
                </a:lnTo>
                <a:lnTo>
                  <a:pt x="366141" y="1126502"/>
                </a:lnTo>
                <a:lnTo>
                  <a:pt x="353758" y="1134122"/>
                </a:lnTo>
                <a:lnTo>
                  <a:pt x="338188" y="1136662"/>
                </a:lnTo>
                <a:lnTo>
                  <a:pt x="271208" y="1136662"/>
                </a:lnTo>
                <a:lnTo>
                  <a:pt x="271208" y="1013472"/>
                </a:lnTo>
                <a:lnTo>
                  <a:pt x="323354" y="1013472"/>
                </a:lnTo>
                <a:lnTo>
                  <a:pt x="358457" y="1033792"/>
                </a:lnTo>
                <a:lnTo>
                  <a:pt x="356743" y="1063002"/>
                </a:lnTo>
                <a:lnTo>
                  <a:pt x="365239" y="1069352"/>
                </a:lnTo>
                <a:lnTo>
                  <a:pt x="371703" y="1076972"/>
                </a:lnTo>
                <a:lnTo>
                  <a:pt x="375805" y="1087132"/>
                </a:lnTo>
                <a:lnTo>
                  <a:pt x="377253" y="1098562"/>
                </a:lnTo>
                <a:lnTo>
                  <a:pt x="377253" y="906792"/>
                </a:lnTo>
                <a:lnTo>
                  <a:pt x="260604" y="906792"/>
                </a:lnTo>
                <a:lnTo>
                  <a:pt x="260604" y="1136662"/>
                </a:lnTo>
                <a:lnTo>
                  <a:pt x="229679" y="1136662"/>
                </a:lnTo>
                <a:lnTo>
                  <a:pt x="224028" y="1117612"/>
                </a:lnTo>
                <a:lnTo>
                  <a:pt x="180555" y="1117612"/>
                </a:lnTo>
                <a:lnTo>
                  <a:pt x="174891" y="1136662"/>
                </a:lnTo>
                <a:lnTo>
                  <a:pt x="143967" y="1136662"/>
                </a:lnTo>
                <a:lnTo>
                  <a:pt x="171386" y="1052842"/>
                </a:lnTo>
                <a:lnTo>
                  <a:pt x="184264" y="1013472"/>
                </a:lnTo>
                <a:lnTo>
                  <a:pt x="220319" y="1013472"/>
                </a:lnTo>
                <a:lnTo>
                  <a:pt x="260604" y="1136662"/>
                </a:lnTo>
                <a:lnTo>
                  <a:pt x="260604" y="906792"/>
                </a:lnTo>
                <a:lnTo>
                  <a:pt x="231203" y="906792"/>
                </a:lnTo>
                <a:lnTo>
                  <a:pt x="230771" y="911288"/>
                </a:lnTo>
                <a:lnTo>
                  <a:pt x="230860" y="914412"/>
                </a:lnTo>
                <a:lnTo>
                  <a:pt x="230974" y="918222"/>
                </a:lnTo>
                <a:lnTo>
                  <a:pt x="231038" y="920762"/>
                </a:lnTo>
                <a:lnTo>
                  <a:pt x="231165" y="936002"/>
                </a:lnTo>
                <a:lnTo>
                  <a:pt x="230454" y="939812"/>
                </a:lnTo>
                <a:lnTo>
                  <a:pt x="223024" y="949972"/>
                </a:lnTo>
                <a:lnTo>
                  <a:pt x="221208" y="951242"/>
                </a:lnTo>
                <a:lnTo>
                  <a:pt x="218097" y="953782"/>
                </a:lnTo>
                <a:lnTo>
                  <a:pt x="209880" y="957592"/>
                </a:lnTo>
                <a:lnTo>
                  <a:pt x="201104" y="957592"/>
                </a:lnTo>
                <a:lnTo>
                  <a:pt x="174358" y="937272"/>
                </a:lnTo>
                <a:lnTo>
                  <a:pt x="171411" y="933462"/>
                </a:lnTo>
                <a:lnTo>
                  <a:pt x="172351" y="925842"/>
                </a:lnTo>
                <a:lnTo>
                  <a:pt x="172351" y="906792"/>
                </a:lnTo>
                <a:lnTo>
                  <a:pt x="142201" y="906792"/>
                </a:lnTo>
                <a:lnTo>
                  <a:pt x="142201" y="1102372"/>
                </a:lnTo>
                <a:lnTo>
                  <a:pt x="138734" y="1118882"/>
                </a:lnTo>
                <a:lnTo>
                  <a:pt x="129336" y="1130312"/>
                </a:lnTo>
                <a:lnTo>
                  <a:pt x="115506" y="1137932"/>
                </a:lnTo>
                <a:lnTo>
                  <a:pt x="98729" y="1139202"/>
                </a:lnTo>
                <a:lnTo>
                  <a:pt x="81203" y="1137932"/>
                </a:lnTo>
                <a:lnTo>
                  <a:pt x="66624" y="1130312"/>
                </a:lnTo>
                <a:lnTo>
                  <a:pt x="56642" y="1117612"/>
                </a:lnTo>
                <a:lnTo>
                  <a:pt x="52946" y="1098562"/>
                </a:lnTo>
                <a:lnTo>
                  <a:pt x="81229" y="1098562"/>
                </a:lnTo>
                <a:lnTo>
                  <a:pt x="81229" y="1107452"/>
                </a:lnTo>
                <a:lnTo>
                  <a:pt x="86347" y="1112532"/>
                </a:lnTo>
                <a:lnTo>
                  <a:pt x="110210" y="1112532"/>
                </a:lnTo>
                <a:lnTo>
                  <a:pt x="113931" y="1107452"/>
                </a:lnTo>
                <a:lnTo>
                  <a:pt x="113931" y="1098562"/>
                </a:lnTo>
                <a:lnTo>
                  <a:pt x="113931" y="1094752"/>
                </a:lnTo>
                <a:lnTo>
                  <a:pt x="67957" y="1075702"/>
                </a:lnTo>
                <a:lnTo>
                  <a:pt x="54724" y="1047762"/>
                </a:lnTo>
                <a:lnTo>
                  <a:pt x="58204" y="1032522"/>
                </a:lnTo>
                <a:lnTo>
                  <a:pt x="67424" y="1019822"/>
                </a:lnTo>
                <a:lnTo>
                  <a:pt x="80594" y="1013472"/>
                </a:lnTo>
                <a:lnTo>
                  <a:pt x="95897" y="1010932"/>
                </a:lnTo>
                <a:lnTo>
                  <a:pt x="111823" y="1013472"/>
                </a:lnTo>
                <a:lnTo>
                  <a:pt x="125501" y="1021092"/>
                </a:lnTo>
                <a:lnTo>
                  <a:pt x="135064" y="1033792"/>
                </a:lnTo>
                <a:lnTo>
                  <a:pt x="138658" y="1052842"/>
                </a:lnTo>
                <a:lnTo>
                  <a:pt x="110388" y="1052842"/>
                </a:lnTo>
                <a:lnTo>
                  <a:pt x="110388" y="1042682"/>
                </a:lnTo>
                <a:lnTo>
                  <a:pt x="105613" y="1038872"/>
                </a:lnTo>
                <a:lnTo>
                  <a:pt x="87058" y="1038872"/>
                </a:lnTo>
                <a:lnTo>
                  <a:pt x="82994" y="1042682"/>
                </a:lnTo>
                <a:lnTo>
                  <a:pt x="82994" y="1055382"/>
                </a:lnTo>
                <a:lnTo>
                  <a:pt x="90246" y="1059192"/>
                </a:lnTo>
                <a:lnTo>
                  <a:pt x="114465" y="1068082"/>
                </a:lnTo>
                <a:lnTo>
                  <a:pt x="127977" y="1074432"/>
                </a:lnTo>
                <a:lnTo>
                  <a:pt x="138163" y="1085862"/>
                </a:lnTo>
                <a:lnTo>
                  <a:pt x="142201" y="1102372"/>
                </a:lnTo>
                <a:lnTo>
                  <a:pt x="142201" y="906792"/>
                </a:lnTo>
                <a:lnTo>
                  <a:pt x="74383" y="906792"/>
                </a:lnTo>
                <a:lnTo>
                  <a:pt x="62890" y="908062"/>
                </a:lnTo>
                <a:lnTo>
                  <a:pt x="25057" y="930922"/>
                </a:lnTo>
                <a:lnTo>
                  <a:pt x="1930" y="972832"/>
                </a:lnTo>
                <a:lnTo>
                  <a:pt x="0" y="994422"/>
                </a:lnTo>
                <a:lnTo>
                  <a:pt x="12" y="1611642"/>
                </a:lnTo>
                <a:lnTo>
                  <a:pt x="9385" y="1651012"/>
                </a:lnTo>
                <a:lnTo>
                  <a:pt x="39979" y="1684032"/>
                </a:lnTo>
                <a:lnTo>
                  <a:pt x="79692" y="1696732"/>
                </a:lnTo>
                <a:lnTo>
                  <a:pt x="727430" y="1696732"/>
                </a:lnTo>
                <a:lnTo>
                  <a:pt x="770051" y="1684032"/>
                </a:lnTo>
                <a:lnTo>
                  <a:pt x="799680" y="1653552"/>
                </a:lnTo>
                <a:lnTo>
                  <a:pt x="810793" y="1611642"/>
                </a:lnTo>
                <a:lnTo>
                  <a:pt x="810856" y="1200162"/>
                </a:lnTo>
                <a:lnTo>
                  <a:pt x="810869" y="1139202"/>
                </a:lnTo>
                <a:lnTo>
                  <a:pt x="810895" y="1010932"/>
                </a:lnTo>
                <a:lnTo>
                  <a:pt x="810895" y="1004582"/>
                </a:lnTo>
                <a:close/>
              </a:path>
              <a:path w="810895" h="1697354">
                <a:moveTo>
                  <a:pt x="810895" y="97917"/>
                </a:moveTo>
                <a:lnTo>
                  <a:pt x="810704" y="87693"/>
                </a:lnTo>
                <a:lnTo>
                  <a:pt x="810641" y="83781"/>
                </a:lnTo>
                <a:lnTo>
                  <a:pt x="809332" y="69799"/>
                </a:lnTo>
                <a:lnTo>
                  <a:pt x="789292" y="28854"/>
                </a:lnTo>
                <a:lnTo>
                  <a:pt x="775817" y="16459"/>
                </a:lnTo>
                <a:lnTo>
                  <a:pt x="762241" y="8089"/>
                </a:lnTo>
                <a:lnTo>
                  <a:pt x="757135" y="5600"/>
                </a:lnTo>
                <a:lnTo>
                  <a:pt x="755243" y="4889"/>
                </a:lnTo>
                <a:lnTo>
                  <a:pt x="755243" y="297637"/>
                </a:lnTo>
                <a:lnTo>
                  <a:pt x="754024" y="314769"/>
                </a:lnTo>
                <a:lnTo>
                  <a:pt x="754024" y="677138"/>
                </a:lnTo>
                <a:lnTo>
                  <a:pt x="754253" y="686536"/>
                </a:lnTo>
                <a:lnTo>
                  <a:pt x="754100" y="700290"/>
                </a:lnTo>
                <a:lnTo>
                  <a:pt x="752348" y="713409"/>
                </a:lnTo>
                <a:lnTo>
                  <a:pt x="747737" y="720890"/>
                </a:lnTo>
                <a:lnTo>
                  <a:pt x="745807" y="722528"/>
                </a:lnTo>
                <a:lnTo>
                  <a:pt x="745058" y="724217"/>
                </a:lnTo>
                <a:lnTo>
                  <a:pt x="707542" y="733666"/>
                </a:lnTo>
                <a:lnTo>
                  <a:pt x="146481" y="733818"/>
                </a:lnTo>
                <a:lnTo>
                  <a:pt x="106273" y="733666"/>
                </a:lnTo>
                <a:lnTo>
                  <a:pt x="65303" y="723823"/>
                </a:lnTo>
                <a:lnTo>
                  <a:pt x="58521" y="710387"/>
                </a:lnTo>
                <a:lnTo>
                  <a:pt x="57683" y="709815"/>
                </a:lnTo>
                <a:lnTo>
                  <a:pt x="57467" y="711619"/>
                </a:lnTo>
                <a:lnTo>
                  <a:pt x="57518" y="710018"/>
                </a:lnTo>
                <a:lnTo>
                  <a:pt x="57531" y="709815"/>
                </a:lnTo>
                <a:lnTo>
                  <a:pt x="57683" y="709815"/>
                </a:lnTo>
                <a:lnTo>
                  <a:pt x="57810" y="708736"/>
                </a:lnTo>
                <a:lnTo>
                  <a:pt x="56794" y="707682"/>
                </a:lnTo>
                <a:lnTo>
                  <a:pt x="57327" y="709815"/>
                </a:lnTo>
                <a:lnTo>
                  <a:pt x="57378" y="710018"/>
                </a:lnTo>
                <a:lnTo>
                  <a:pt x="56769" y="707682"/>
                </a:lnTo>
                <a:lnTo>
                  <a:pt x="56451" y="706297"/>
                </a:lnTo>
                <a:lnTo>
                  <a:pt x="56261" y="341579"/>
                </a:lnTo>
                <a:lnTo>
                  <a:pt x="56134" y="332282"/>
                </a:lnTo>
                <a:lnTo>
                  <a:pt x="69557" y="294182"/>
                </a:lnTo>
                <a:lnTo>
                  <a:pt x="120980" y="294170"/>
                </a:lnTo>
                <a:lnTo>
                  <a:pt x="143662" y="294398"/>
                </a:lnTo>
                <a:lnTo>
                  <a:pt x="667346" y="294398"/>
                </a:lnTo>
                <a:lnTo>
                  <a:pt x="709536" y="293954"/>
                </a:lnTo>
                <a:lnTo>
                  <a:pt x="717715" y="293954"/>
                </a:lnTo>
                <a:lnTo>
                  <a:pt x="751598" y="294182"/>
                </a:lnTo>
                <a:lnTo>
                  <a:pt x="740816" y="294182"/>
                </a:lnTo>
                <a:lnTo>
                  <a:pt x="753046" y="295300"/>
                </a:lnTo>
                <a:lnTo>
                  <a:pt x="755243" y="297637"/>
                </a:lnTo>
                <a:lnTo>
                  <a:pt x="755243" y="4889"/>
                </a:lnTo>
                <a:lnTo>
                  <a:pt x="746048" y="1371"/>
                </a:lnTo>
                <a:lnTo>
                  <a:pt x="738466" y="203"/>
                </a:lnTo>
                <a:lnTo>
                  <a:pt x="736282" y="203"/>
                </a:lnTo>
                <a:lnTo>
                  <a:pt x="736282" y="196113"/>
                </a:lnTo>
                <a:lnTo>
                  <a:pt x="732815" y="212344"/>
                </a:lnTo>
                <a:lnTo>
                  <a:pt x="723417" y="223939"/>
                </a:lnTo>
                <a:lnTo>
                  <a:pt x="709587" y="230898"/>
                </a:lnTo>
                <a:lnTo>
                  <a:pt x="692810" y="233222"/>
                </a:lnTo>
                <a:lnTo>
                  <a:pt x="675779" y="230898"/>
                </a:lnTo>
                <a:lnTo>
                  <a:pt x="675424" y="230898"/>
                </a:lnTo>
                <a:lnTo>
                  <a:pt x="660704" y="223418"/>
                </a:lnTo>
                <a:lnTo>
                  <a:pt x="650722" y="210553"/>
                </a:lnTo>
                <a:lnTo>
                  <a:pt x="647026" y="191871"/>
                </a:lnTo>
                <a:lnTo>
                  <a:pt x="675309" y="191871"/>
                </a:lnTo>
                <a:lnTo>
                  <a:pt x="675309" y="201231"/>
                </a:lnTo>
                <a:lnTo>
                  <a:pt x="680440" y="205651"/>
                </a:lnTo>
                <a:lnTo>
                  <a:pt x="704291" y="205651"/>
                </a:lnTo>
                <a:lnTo>
                  <a:pt x="708012" y="201231"/>
                </a:lnTo>
                <a:lnTo>
                  <a:pt x="708012" y="191871"/>
                </a:lnTo>
                <a:lnTo>
                  <a:pt x="708012" y="188861"/>
                </a:lnTo>
                <a:lnTo>
                  <a:pt x="699160" y="185686"/>
                </a:lnTo>
                <a:lnTo>
                  <a:pt x="688390" y="181965"/>
                </a:lnTo>
                <a:lnTo>
                  <a:pt x="674814" y="176936"/>
                </a:lnTo>
                <a:lnTo>
                  <a:pt x="662025" y="169710"/>
                </a:lnTo>
                <a:lnTo>
                  <a:pt x="652513" y="158534"/>
                </a:lnTo>
                <a:lnTo>
                  <a:pt x="648792" y="141681"/>
                </a:lnTo>
                <a:lnTo>
                  <a:pt x="652272" y="125437"/>
                </a:lnTo>
                <a:lnTo>
                  <a:pt x="661492" y="113842"/>
                </a:lnTo>
                <a:lnTo>
                  <a:pt x="674370" y="107035"/>
                </a:lnTo>
                <a:lnTo>
                  <a:pt x="673633" y="107035"/>
                </a:lnTo>
                <a:lnTo>
                  <a:pt x="689978" y="104559"/>
                </a:lnTo>
                <a:lnTo>
                  <a:pt x="706513" y="107035"/>
                </a:lnTo>
                <a:lnTo>
                  <a:pt x="706069" y="107035"/>
                </a:lnTo>
                <a:lnTo>
                  <a:pt x="719582" y="114363"/>
                </a:lnTo>
                <a:lnTo>
                  <a:pt x="729145" y="127215"/>
                </a:lnTo>
                <a:lnTo>
                  <a:pt x="732751" y="145910"/>
                </a:lnTo>
                <a:lnTo>
                  <a:pt x="704469" y="145910"/>
                </a:lnTo>
                <a:lnTo>
                  <a:pt x="704469" y="136550"/>
                </a:lnTo>
                <a:lnTo>
                  <a:pt x="699693" y="132130"/>
                </a:lnTo>
                <a:lnTo>
                  <a:pt x="681139" y="132130"/>
                </a:lnTo>
                <a:lnTo>
                  <a:pt x="677075" y="136550"/>
                </a:lnTo>
                <a:lnTo>
                  <a:pt x="677075" y="149098"/>
                </a:lnTo>
                <a:lnTo>
                  <a:pt x="684326" y="152628"/>
                </a:lnTo>
                <a:lnTo>
                  <a:pt x="708545" y="161340"/>
                </a:lnTo>
                <a:lnTo>
                  <a:pt x="722058" y="168338"/>
                </a:lnTo>
                <a:lnTo>
                  <a:pt x="732243" y="179285"/>
                </a:lnTo>
                <a:lnTo>
                  <a:pt x="736282" y="196113"/>
                </a:lnTo>
                <a:lnTo>
                  <a:pt x="736282" y="203"/>
                </a:lnTo>
                <a:lnTo>
                  <a:pt x="686155" y="203"/>
                </a:lnTo>
                <a:lnTo>
                  <a:pt x="638187" y="406"/>
                </a:lnTo>
                <a:lnTo>
                  <a:pt x="638187" y="203530"/>
                </a:lnTo>
                <a:lnTo>
                  <a:pt x="638187" y="230898"/>
                </a:lnTo>
                <a:lnTo>
                  <a:pt x="563968" y="230898"/>
                </a:lnTo>
                <a:lnTo>
                  <a:pt x="563968" y="107035"/>
                </a:lnTo>
                <a:lnTo>
                  <a:pt x="637311" y="107035"/>
                </a:lnTo>
                <a:lnTo>
                  <a:pt x="637311" y="134251"/>
                </a:lnTo>
                <a:lnTo>
                  <a:pt x="592239" y="134251"/>
                </a:lnTo>
                <a:lnTo>
                  <a:pt x="592239" y="154927"/>
                </a:lnTo>
                <a:lnTo>
                  <a:pt x="632891" y="154927"/>
                </a:lnTo>
                <a:lnTo>
                  <a:pt x="632891" y="181432"/>
                </a:lnTo>
                <a:lnTo>
                  <a:pt x="592239" y="181432"/>
                </a:lnTo>
                <a:lnTo>
                  <a:pt x="592239" y="203530"/>
                </a:lnTo>
                <a:lnTo>
                  <a:pt x="638187" y="203530"/>
                </a:lnTo>
                <a:lnTo>
                  <a:pt x="638187" y="406"/>
                </a:lnTo>
                <a:lnTo>
                  <a:pt x="637921" y="406"/>
                </a:lnTo>
                <a:lnTo>
                  <a:pt x="637819" y="16459"/>
                </a:lnTo>
                <a:lnTo>
                  <a:pt x="637527" y="15113"/>
                </a:lnTo>
                <a:lnTo>
                  <a:pt x="637019" y="13754"/>
                </a:lnTo>
                <a:lnTo>
                  <a:pt x="636536" y="24599"/>
                </a:lnTo>
                <a:lnTo>
                  <a:pt x="636409" y="27381"/>
                </a:lnTo>
                <a:lnTo>
                  <a:pt x="636308" y="29794"/>
                </a:lnTo>
                <a:lnTo>
                  <a:pt x="636066" y="30137"/>
                </a:lnTo>
                <a:lnTo>
                  <a:pt x="635914" y="30276"/>
                </a:lnTo>
                <a:lnTo>
                  <a:pt x="633107" y="38049"/>
                </a:lnTo>
                <a:lnTo>
                  <a:pt x="633006" y="38328"/>
                </a:lnTo>
                <a:lnTo>
                  <a:pt x="631558" y="40843"/>
                </a:lnTo>
                <a:lnTo>
                  <a:pt x="631456" y="41021"/>
                </a:lnTo>
                <a:lnTo>
                  <a:pt x="619887" y="49936"/>
                </a:lnTo>
                <a:lnTo>
                  <a:pt x="618998" y="50533"/>
                </a:lnTo>
                <a:lnTo>
                  <a:pt x="609879" y="53238"/>
                </a:lnTo>
                <a:lnTo>
                  <a:pt x="604215" y="51447"/>
                </a:lnTo>
                <a:lnTo>
                  <a:pt x="594639" y="48425"/>
                </a:lnTo>
                <a:lnTo>
                  <a:pt x="593318" y="48006"/>
                </a:lnTo>
                <a:lnTo>
                  <a:pt x="590969" y="48425"/>
                </a:lnTo>
                <a:lnTo>
                  <a:pt x="580021" y="32981"/>
                </a:lnTo>
                <a:lnTo>
                  <a:pt x="579462" y="30276"/>
                </a:lnTo>
                <a:lnTo>
                  <a:pt x="579501" y="4635"/>
                </a:lnTo>
                <a:lnTo>
                  <a:pt x="579348" y="2959"/>
                </a:lnTo>
                <a:lnTo>
                  <a:pt x="579272" y="2184"/>
                </a:lnTo>
                <a:lnTo>
                  <a:pt x="579196" y="1371"/>
                </a:lnTo>
                <a:lnTo>
                  <a:pt x="579081" y="203"/>
                </a:lnTo>
                <a:lnTo>
                  <a:pt x="542759" y="203"/>
                </a:lnTo>
                <a:lnTo>
                  <a:pt x="542759" y="107035"/>
                </a:lnTo>
                <a:lnTo>
                  <a:pt x="542759" y="230898"/>
                </a:lnTo>
                <a:lnTo>
                  <a:pt x="521652" y="230898"/>
                </a:lnTo>
                <a:lnTo>
                  <a:pt x="477367" y="161823"/>
                </a:lnTo>
                <a:lnTo>
                  <a:pt x="477367" y="230898"/>
                </a:lnTo>
                <a:lnTo>
                  <a:pt x="449097" y="230898"/>
                </a:lnTo>
                <a:lnTo>
                  <a:pt x="449097" y="107035"/>
                </a:lnTo>
                <a:lnTo>
                  <a:pt x="470306" y="107035"/>
                </a:lnTo>
                <a:lnTo>
                  <a:pt x="514477" y="175958"/>
                </a:lnTo>
                <a:lnTo>
                  <a:pt x="514477" y="107035"/>
                </a:lnTo>
                <a:lnTo>
                  <a:pt x="542759" y="107035"/>
                </a:lnTo>
                <a:lnTo>
                  <a:pt x="542759" y="203"/>
                </a:lnTo>
                <a:lnTo>
                  <a:pt x="442150" y="203"/>
                </a:lnTo>
                <a:lnTo>
                  <a:pt x="442150" y="230898"/>
                </a:lnTo>
                <a:lnTo>
                  <a:pt x="409282" y="230898"/>
                </a:lnTo>
                <a:lnTo>
                  <a:pt x="376986" y="190093"/>
                </a:lnTo>
                <a:lnTo>
                  <a:pt x="366026" y="190093"/>
                </a:lnTo>
                <a:lnTo>
                  <a:pt x="366026" y="230898"/>
                </a:lnTo>
                <a:lnTo>
                  <a:pt x="337743" y="230898"/>
                </a:lnTo>
                <a:lnTo>
                  <a:pt x="337743" y="107035"/>
                </a:lnTo>
                <a:lnTo>
                  <a:pt x="385470" y="107035"/>
                </a:lnTo>
                <a:lnTo>
                  <a:pt x="402005" y="110350"/>
                </a:lnTo>
                <a:lnTo>
                  <a:pt x="415480" y="119430"/>
                </a:lnTo>
                <a:lnTo>
                  <a:pt x="424548" y="132905"/>
                </a:lnTo>
                <a:lnTo>
                  <a:pt x="427799" y="149098"/>
                </a:lnTo>
                <a:lnTo>
                  <a:pt x="427875" y="149453"/>
                </a:lnTo>
                <a:lnTo>
                  <a:pt x="426288" y="160248"/>
                </a:lnTo>
                <a:lnTo>
                  <a:pt x="421830" y="170065"/>
                </a:lnTo>
                <a:lnTo>
                  <a:pt x="414909" y="178447"/>
                </a:lnTo>
                <a:lnTo>
                  <a:pt x="405968" y="184975"/>
                </a:lnTo>
                <a:lnTo>
                  <a:pt x="442150" y="230898"/>
                </a:lnTo>
                <a:lnTo>
                  <a:pt x="442150" y="203"/>
                </a:lnTo>
                <a:lnTo>
                  <a:pt x="321843" y="203"/>
                </a:lnTo>
                <a:lnTo>
                  <a:pt x="321843" y="203530"/>
                </a:lnTo>
                <a:lnTo>
                  <a:pt x="321843" y="230898"/>
                </a:lnTo>
                <a:lnTo>
                  <a:pt x="247611" y="230898"/>
                </a:lnTo>
                <a:lnTo>
                  <a:pt x="247611" y="107035"/>
                </a:lnTo>
                <a:lnTo>
                  <a:pt x="320954" y="107035"/>
                </a:lnTo>
                <a:lnTo>
                  <a:pt x="320954" y="134251"/>
                </a:lnTo>
                <a:lnTo>
                  <a:pt x="275894" y="134251"/>
                </a:lnTo>
                <a:lnTo>
                  <a:pt x="275894" y="154927"/>
                </a:lnTo>
                <a:lnTo>
                  <a:pt x="316534" y="154927"/>
                </a:lnTo>
                <a:lnTo>
                  <a:pt x="316534" y="181432"/>
                </a:lnTo>
                <a:lnTo>
                  <a:pt x="275894" y="181432"/>
                </a:lnTo>
                <a:lnTo>
                  <a:pt x="275894" y="203530"/>
                </a:lnTo>
                <a:lnTo>
                  <a:pt x="321843" y="203530"/>
                </a:lnTo>
                <a:lnTo>
                  <a:pt x="321843" y="203"/>
                </a:lnTo>
                <a:lnTo>
                  <a:pt x="231203" y="203"/>
                </a:lnTo>
                <a:lnTo>
                  <a:pt x="231089" y="1371"/>
                </a:lnTo>
                <a:lnTo>
                  <a:pt x="230962" y="30276"/>
                </a:lnTo>
                <a:lnTo>
                  <a:pt x="230454" y="32791"/>
                </a:lnTo>
                <a:lnTo>
                  <a:pt x="226415" y="38430"/>
                </a:lnTo>
                <a:lnTo>
                  <a:pt x="226415" y="107035"/>
                </a:lnTo>
                <a:lnTo>
                  <a:pt x="226415" y="230898"/>
                </a:lnTo>
                <a:lnTo>
                  <a:pt x="198132" y="230898"/>
                </a:lnTo>
                <a:lnTo>
                  <a:pt x="198132" y="107035"/>
                </a:lnTo>
                <a:lnTo>
                  <a:pt x="226415" y="107035"/>
                </a:lnTo>
                <a:lnTo>
                  <a:pt x="226415" y="38430"/>
                </a:lnTo>
                <a:lnTo>
                  <a:pt x="201104" y="51447"/>
                </a:lnTo>
                <a:lnTo>
                  <a:pt x="192620" y="49936"/>
                </a:lnTo>
                <a:lnTo>
                  <a:pt x="187528" y="47205"/>
                </a:lnTo>
                <a:lnTo>
                  <a:pt x="187528" y="107035"/>
                </a:lnTo>
                <a:lnTo>
                  <a:pt x="148945" y="230898"/>
                </a:lnTo>
                <a:lnTo>
                  <a:pt x="112991" y="230898"/>
                </a:lnTo>
                <a:lnTo>
                  <a:pt x="74422" y="107035"/>
                </a:lnTo>
                <a:lnTo>
                  <a:pt x="105346" y="107035"/>
                </a:lnTo>
                <a:lnTo>
                  <a:pt x="130975" y="198056"/>
                </a:lnTo>
                <a:lnTo>
                  <a:pt x="156603" y="107035"/>
                </a:lnTo>
                <a:lnTo>
                  <a:pt x="187528" y="107035"/>
                </a:lnTo>
                <a:lnTo>
                  <a:pt x="187528" y="47205"/>
                </a:lnTo>
                <a:lnTo>
                  <a:pt x="185267" y="45986"/>
                </a:lnTo>
                <a:lnTo>
                  <a:pt x="178816" y="40843"/>
                </a:lnTo>
                <a:lnTo>
                  <a:pt x="177177" y="38049"/>
                </a:lnTo>
                <a:lnTo>
                  <a:pt x="174358" y="30276"/>
                </a:lnTo>
                <a:lnTo>
                  <a:pt x="171411" y="27381"/>
                </a:lnTo>
                <a:lnTo>
                  <a:pt x="172351" y="18884"/>
                </a:lnTo>
                <a:lnTo>
                  <a:pt x="172351" y="406"/>
                </a:lnTo>
                <a:lnTo>
                  <a:pt x="172351" y="203"/>
                </a:lnTo>
                <a:lnTo>
                  <a:pt x="154990" y="203"/>
                </a:lnTo>
                <a:lnTo>
                  <a:pt x="76060" y="406"/>
                </a:lnTo>
                <a:lnTo>
                  <a:pt x="74383" y="0"/>
                </a:lnTo>
                <a:lnTo>
                  <a:pt x="32118" y="18364"/>
                </a:lnTo>
                <a:lnTo>
                  <a:pt x="1930" y="66052"/>
                </a:lnTo>
                <a:lnTo>
                  <a:pt x="0" y="87693"/>
                </a:lnTo>
                <a:lnTo>
                  <a:pt x="114" y="706297"/>
                </a:lnTo>
                <a:lnTo>
                  <a:pt x="9385" y="744816"/>
                </a:lnTo>
                <a:lnTo>
                  <a:pt x="39979" y="777963"/>
                </a:lnTo>
                <a:lnTo>
                  <a:pt x="79692" y="790206"/>
                </a:lnTo>
                <a:lnTo>
                  <a:pt x="104914" y="790892"/>
                </a:lnTo>
                <a:lnTo>
                  <a:pt x="708228" y="790892"/>
                </a:lnTo>
                <a:lnTo>
                  <a:pt x="756081" y="785164"/>
                </a:lnTo>
                <a:lnTo>
                  <a:pt x="799680" y="746848"/>
                </a:lnTo>
                <a:lnTo>
                  <a:pt x="810780" y="705218"/>
                </a:lnTo>
                <a:lnTo>
                  <a:pt x="810856" y="293916"/>
                </a:lnTo>
                <a:lnTo>
                  <a:pt x="810869" y="233222"/>
                </a:lnTo>
                <a:lnTo>
                  <a:pt x="810882" y="145910"/>
                </a:lnTo>
                <a:lnTo>
                  <a:pt x="810895" y="104559"/>
                </a:lnTo>
                <a:lnTo>
                  <a:pt x="810895" y="97917"/>
                </a:lnTo>
                <a:close/>
              </a:path>
            </a:pathLst>
          </a:custGeom>
          <a:solidFill>
            <a:srgbClr val="144C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50" b="1" i="0">
                <a:solidFill>
                  <a:srgbClr val="FEFEF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2628" y="52679"/>
            <a:ext cx="7266944" cy="10242564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675815" y="1680768"/>
            <a:ext cx="670560" cy="654050"/>
          </a:xfrm>
          <a:custGeom>
            <a:avLst/>
            <a:gdLst/>
            <a:ahLst/>
            <a:cxnLst/>
            <a:rect l="l" t="t" r="r" b="b"/>
            <a:pathLst>
              <a:path w="670560" h="654050">
                <a:moveTo>
                  <a:pt x="190677" y="5295"/>
                </a:moveTo>
                <a:lnTo>
                  <a:pt x="190360" y="6692"/>
                </a:lnTo>
                <a:lnTo>
                  <a:pt x="190271" y="9525"/>
                </a:lnTo>
                <a:lnTo>
                  <a:pt x="190677" y="5295"/>
                </a:lnTo>
                <a:close/>
              </a:path>
              <a:path w="670560" h="654050">
                <a:moveTo>
                  <a:pt x="266827" y="280009"/>
                </a:moveTo>
                <a:lnTo>
                  <a:pt x="200545" y="280009"/>
                </a:lnTo>
                <a:lnTo>
                  <a:pt x="134251" y="316877"/>
                </a:lnTo>
                <a:lnTo>
                  <a:pt x="134251" y="382752"/>
                </a:lnTo>
                <a:lnTo>
                  <a:pt x="200545" y="345884"/>
                </a:lnTo>
                <a:lnTo>
                  <a:pt x="200545" y="570014"/>
                </a:lnTo>
                <a:lnTo>
                  <a:pt x="266827" y="570014"/>
                </a:lnTo>
                <a:lnTo>
                  <a:pt x="266827" y="345884"/>
                </a:lnTo>
                <a:lnTo>
                  <a:pt x="266827" y="280009"/>
                </a:lnTo>
                <a:close/>
              </a:path>
              <a:path w="670560" h="654050">
                <a:moveTo>
                  <a:pt x="330428" y="116128"/>
                </a:moveTo>
                <a:lnTo>
                  <a:pt x="325170" y="110426"/>
                </a:lnTo>
                <a:lnTo>
                  <a:pt x="302666" y="110426"/>
                </a:lnTo>
                <a:lnTo>
                  <a:pt x="302666" y="136740"/>
                </a:lnTo>
                <a:lnTo>
                  <a:pt x="325170" y="136740"/>
                </a:lnTo>
                <a:lnTo>
                  <a:pt x="330377" y="131102"/>
                </a:lnTo>
                <a:lnTo>
                  <a:pt x="330428" y="116128"/>
                </a:lnTo>
                <a:close/>
              </a:path>
              <a:path w="670560" h="654050">
                <a:moveTo>
                  <a:pt x="479742" y="9525"/>
                </a:moveTo>
                <a:lnTo>
                  <a:pt x="479653" y="6692"/>
                </a:lnTo>
                <a:lnTo>
                  <a:pt x="479386" y="5295"/>
                </a:lnTo>
                <a:lnTo>
                  <a:pt x="479463" y="6692"/>
                </a:lnTo>
                <a:lnTo>
                  <a:pt x="479742" y="9525"/>
                </a:lnTo>
                <a:close/>
              </a:path>
              <a:path w="670560" h="654050">
                <a:moveTo>
                  <a:pt x="536105" y="462292"/>
                </a:moveTo>
                <a:lnTo>
                  <a:pt x="507098" y="462292"/>
                </a:lnTo>
                <a:lnTo>
                  <a:pt x="507098" y="400151"/>
                </a:lnTo>
                <a:lnTo>
                  <a:pt x="439991" y="400151"/>
                </a:lnTo>
                <a:lnTo>
                  <a:pt x="439991" y="462292"/>
                </a:lnTo>
                <a:lnTo>
                  <a:pt x="375361" y="462292"/>
                </a:lnTo>
                <a:lnTo>
                  <a:pt x="467753" y="280009"/>
                </a:lnTo>
                <a:lnTo>
                  <a:pt x="396494" y="280009"/>
                </a:lnTo>
                <a:lnTo>
                  <a:pt x="304114" y="462292"/>
                </a:lnTo>
                <a:lnTo>
                  <a:pt x="304114" y="523608"/>
                </a:lnTo>
                <a:lnTo>
                  <a:pt x="439991" y="523608"/>
                </a:lnTo>
                <a:lnTo>
                  <a:pt x="439991" y="570014"/>
                </a:lnTo>
                <a:lnTo>
                  <a:pt x="507098" y="570014"/>
                </a:lnTo>
                <a:lnTo>
                  <a:pt x="507098" y="523608"/>
                </a:lnTo>
                <a:lnTo>
                  <a:pt x="536105" y="523608"/>
                </a:lnTo>
                <a:lnTo>
                  <a:pt x="536105" y="462292"/>
                </a:lnTo>
                <a:close/>
              </a:path>
              <a:path w="670560" h="654050">
                <a:moveTo>
                  <a:pt x="670534" y="80975"/>
                </a:moveTo>
                <a:lnTo>
                  <a:pt x="660412" y="35052"/>
                </a:lnTo>
                <a:lnTo>
                  <a:pt x="641527" y="13614"/>
                </a:lnTo>
                <a:lnTo>
                  <a:pt x="630301" y="6692"/>
                </a:lnTo>
                <a:lnTo>
                  <a:pt x="626071" y="4635"/>
                </a:lnTo>
                <a:lnTo>
                  <a:pt x="624509" y="4051"/>
                </a:lnTo>
                <a:lnTo>
                  <a:pt x="624509" y="246113"/>
                </a:lnTo>
                <a:lnTo>
                  <a:pt x="623493" y="260286"/>
                </a:lnTo>
                <a:lnTo>
                  <a:pt x="623570" y="579081"/>
                </a:lnTo>
                <a:lnTo>
                  <a:pt x="622109" y="589927"/>
                </a:lnTo>
                <a:lnTo>
                  <a:pt x="618299" y="596112"/>
                </a:lnTo>
                <a:lnTo>
                  <a:pt x="616712" y="597471"/>
                </a:lnTo>
                <a:lnTo>
                  <a:pt x="616089" y="598855"/>
                </a:lnTo>
                <a:lnTo>
                  <a:pt x="606691" y="606425"/>
                </a:lnTo>
                <a:lnTo>
                  <a:pt x="597827" y="606679"/>
                </a:lnTo>
                <a:lnTo>
                  <a:pt x="121119" y="606806"/>
                </a:lnTo>
                <a:lnTo>
                  <a:pt x="87668" y="606679"/>
                </a:lnTo>
                <a:lnTo>
                  <a:pt x="49784" y="592747"/>
                </a:lnTo>
                <a:lnTo>
                  <a:pt x="48387" y="587425"/>
                </a:lnTo>
                <a:lnTo>
                  <a:pt x="47688" y="586955"/>
                </a:lnTo>
                <a:lnTo>
                  <a:pt x="47637" y="587425"/>
                </a:lnTo>
                <a:lnTo>
                  <a:pt x="47510" y="588441"/>
                </a:lnTo>
                <a:lnTo>
                  <a:pt x="47548" y="587121"/>
                </a:lnTo>
                <a:lnTo>
                  <a:pt x="47561" y="586955"/>
                </a:lnTo>
                <a:lnTo>
                  <a:pt x="47688" y="586955"/>
                </a:lnTo>
                <a:lnTo>
                  <a:pt x="47802" y="586054"/>
                </a:lnTo>
                <a:lnTo>
                  <a:pt x="46964" y="585190"/>
                </a:lnTo>
                <a:lnTo>
                  <a:pt x="47409" y="586955"/>
                </a:lnTo>
                <a:lnTo>
                  <a:pt x="46951" y="585190"/>
                </a:lnTo>
                <a:lnTo>
                  <a:pt x="46672" y="584047"/>
                </a:lnTo>
                <a:lnTo>
                  <a:pt x="46507" y="282460"/>
                </a:lnTo>
                <a:lnTo>
                  <a:pt x="46405" y="274777"/>
                </a:lnTo>
                <a:lnTo>
                  <a:pt x="100545" y="243255"/>
                </a:lnTo>
                <a:lnTo>
                  <a:pt x="118783" y="243446"/>
                </a:lnTo>
                <a:lnTo>
                  <a:pt x="551827" y="243446"/>
                </a:lnTo>
                <a:lnTo>
                  <a:pt x="586676" y="243078"/>
                </a:lnTo>
                <a:lnTo>
                  <a:pt x="593547" y="243078"/>
                </a:lnTo>
                <a:lnTo>
                  <a:pt x="622084" y="243268"/>
                </a:lnTo>
                <a:lnTo>
                  <a:pt x="612609" y="243268"/>
                </a:lnTo>
                <a:lnTo>
                  <a:pt x="622693" y="244182"/>
                </a:lnTo>
                <a:lnTo>
                  <a:pt x="624509" y="246113"/>
                </a:lnTo>
                <a:lnTo>
                  <a:pt x="624509" y="4051"/>
                </a:lnTo>
                <a:lnTo>
                  <a:pt x="616902" y="1143"/>
                </a:lnTo>
                <a:lnTo>
                  <a:pt x="610641" y="177"/>
                </a:lnTo>
                <a:lnTo>
                  <a:pt x="608825" y="177"/>
                </a:lnTo>
                <a:lnTo>
                  <a:pt x="608825" y="162166"/>
                </a:lnTo>
                <a:lnTo>
                  <a:pt x="605967" y="175590"/>
                </a:lnTo>
                <a:lnTo>
                  <a:pt x="598195" y="185178"/>
                </a:lnTo>
                <a:lnTo>
                  <a:pt x="586752" y="190931"/>
                </a:lnTo>
                <a:lnTo>
                  <a:pt x="572884" y="192849"/>
                </a:lnTo>
                <a:lnTo>
                  <a:pt x="558800" y="190931"/>
                </a:lnTo>
                <a:lnTo>
                  <a:pt x="558507" y="190931"/>
                </a:lnTo>
                <a:lnTo>
                  <a:pt x="546341" y="184746"/>
                </a:lnTo>
                <a:lnTo>
                  <a:pt x="538086" y="174117"/>
                </a:lnTo>
                <a:lnTo>
                  <a:pt x="535025" y="158661"/>
                </a:lnTo>
                <a:lnTo>
                  <a:pt x="558406" y="158661"/>
                </a:lnTo>
                <a:lnTo>
                  <a:pt x="558406" y="166408"/>
                </a:lnTo>
                <a:lnTo>
                  <a:pt x="562648" y="170053"/>
                </a:lnTo>
                <a:lnTo>
                  <a:pt x="582383" y="170053"/>
                </a:lnTo>
                <a:lnTo>
                  <a:pt x="585444" y="166408"/>
                </a:lnTo>
                <a:lnTo>
                  <a:pt x="585444" y="158661"/>
                </a:lnTo>
                <a:lnTo>
                  <a:pt x="585444" y="156171"/>
                </a:lnTo>
                <a:lnTo>
                  <a:pt x="578142" y="153543"/>
                </a:lnTo>
                <a:lnTo>
                  <a:pt x="569226" y="150469"/>
                </a:lnTo>
                <a:lnTo>
                  <a:pt x="558012" y="146316"/>
                </a:lnTo>
                <a:lnTo>
                  <a:pt x="547433" y="140335"/>
                </a:lnTo>
                <a:lnTo>
                  <a:pt x="539572" y="131102"/>
                </a:lnTo>
                <a:lnTo>
                  <a:pt x="536486" y="117157"/>
                </a:lnTo>
                <a:lnTo>
                  <a:pt x="539356" y="103733"/>
                </a:lnTo>
                <a:lnTo>
                  <a:pt x="546989" y="94145"/>
                </a:lnTo>
                <a:lnTo>
                  <a:pt x="557644" y="88506"/>
                </a:lnTo>
                <a:lnTo>
                  <a:pt x="557047" y="88506"/>
                </a:lnTo>
                <a:lnTo>
                  <a:pt x="570534" y="86461"/>
                </a:lnTo>
                <a:lnTo>
                  <a:pt x="584174" y="88506"/>
                </a:lnTo>
                <a:lnTo>
                  <a:pt x="583844" y="88506"/>
                </a:lnTo>
                <a:lnTo>
                  <a:pt x="595020" y="94576"/>
                </a:lnTo>
                <a:lnTo>
                  <a:pt x="602932" y="105206"/>
                </a:lnTo>
                <a:lnTo>
                  <a:pt x="605904" y="120662"/>
                </a:lnTo>
                <a:lnTo>
                  <a:pt x="582523" y="120662"/>
                </a:lnTo>
                <a:lnTo>
                  <a:pt x="582523" y="112915"/>
                </a:lnTo>
                <a:lnTo>
                  <a:pt x="578573" y="109258"/>
                </a:lnTo>
                <a:lnTo>
                  <a:pt x="563232" y="109258"/>
                </a:lnTo>
                <a:lnTo>
                  <a:pt x="559879" y="112915"/>
                </a:lnTo>
                <a:lnTo>
                  <a:pt x="559879" y="123291"/>
                </a:lnTo>
                <a:lnTo>
                  <a:pt x="565861" y="126212"/>
                </a:lnTo>
                <a:lnTo>
                  <a:pt x="585889" y="133426"/>
                </a:lnTo>
                <a:lnTo>
                  <a:pt x="597065" y="139204"/>
                </a:lnTo>
                <a:lnTo>
                  <a:pt x="605497" y="148259"/>
                </a:lnTo>
                <a:lnTo>
                  <a:pt x="608825" y="162166"/>
                </a:lnTo>
                <a:lnTo>
                  <a:pt x="608825" y="177"/>
                </a:lnTo>
                <a:lnTo>
                  <a:pt x="567385" y="177"/>
                </a:lnTo>
                <a:lnTo>
                  <a:pt x="527723" y="342"/>
                </a:lnTo>
                <a:lnTo>
                  <a:pt x="527723" y="168300"/>
                </a:lnTo>
                <a:lnTo>
                  <a:pt x="527723" y="190931"/>
                </a:lnTo>
                <a:lnTo>
                  <a:pt x="466344" y="190931"/>
                </a:lnTo>
                <a:lnTo>
                  <a:pt x="466344" y="88506"/>
                </a:lnTo>
                <a:lnTo>
                  <a:pt x="526986" y="88506"/>
                </a:lnTo>
                <a:lnTo>
                  <a:pt x="526986" y="111010"/>
                </a:lnTo>
                <a:lnTo>
                  <a:pt x="489724" y="111010"/>
                </a:lnTo>
                <a:lnTo>
                  <a:pt x="489724" y="128117"/>
                </a:lnTo>
                <a:lnTo>
                  <a:pt x="523328" y="128117"/>
                </a:lnTo>
                <a:lnTo>
                  <a:pt x="523328" y="150037"/>
                </a:lnTo>
                <a:lnTo>
                  <a:pt x="489724" y="150037"/>
                </a:lnTo>
                <a:lnTo>
                  <a:pt x="489724" y="168300"/>
                </a:lnTo>
                <a:lnTo>
                  <a:pt x="527723" y="168300"/>
                </a:lnTo>
                <a:lnTo>
                  <a:pt x="527723" y="342"/>
                </a:lnTo>
                <a:lnTo>
                  <a:pt x="527494" y="342"/>
                </a:lnTo>
                <a:lnTo>
                  <a:pt x="527418" y="13614"/>
                </a:lnTo>
                <a:lnTo>
                  <a:pt x="527164" y="12496"/>
                </a:lnTo>
                <a:lnTo>
                  <a:pt x="526745" y="11379"/>
                </a:lnTo>
                <a:lnTo>
                  <a:pt x="526351" y="20345"/>
                </a:lnTo>
                <a:lnTo>
                  <a:pt x="526249" y="22644"/>
                </a:lnTo>
                <a:lnTo>
                  <a:pt x="526161" y="24638"/>
                </a:lnTo>
                <a:lnTo>
                  <a:pt x="525830" y="25044"/>
                </a:lnTo>
                <a:lnTo>
                  <a:pt x="523506" y="31470"/>
                </a:lnTo>
                <a:lnTo>
                  <a:pt x="523430" y="31686"/>
                </a:lnTo>
                <a:lnTo>
                  <a:pt x="522224" y="33782"/>
                </a:lnTo>
                <a:lnTo>
                  <a:pt x="522147" y="33921"/>
                </a:lnTo>
                <a:lnTo>
                  <a:pt x="512584" y="41300"/>
                </a:lnTo>
                <a:lnTo>
                  <a:pt x="511848" y="41795"/>
                </a:lnTo>
                <a:lnTo>
                  <a:pt x="504304" y="44018"/>
                </a:lnTo>
                <a:lnTo>
                  <a:pt x="499643" y="42545"/>
                </a:lnTo>
                <a:lnTo>
                  <a:pt x="491705" y="40043"/>
                </a:lnTo>
                <a:lnTo>
                  <a:pt x="490613" y="39700"/>
                </a:lnTo>
                <a:lnTo>
                  <a:pt x="488670" y="40043"/>
                </a:lnTo>
                <a:lnTo>
                  <a:pt x="479615" y="27279"/>
                </a:lnTo>
                <a:lnTo>
                  <a:pt x="479145" y="25044"/>
                </a:lnTo>
                <a:lnTo>
                  <a:pt x="479183" y="3797"/>
                </a:lnTo>
                <a:lnTo>
                  <a:pt x="479056" y="2451"/>
                </a:lnTo>
                <a:lnTo>
                  <a:pt x="478929" y="1143"/>
                </a:lnTo>
                <a:lnTo>
                  <a:pt x="478840" y="177"/>
                </a:lnTo>
                <a:lnTo>
                  <a:pt x="448805" y="177"/>
                </a:lnTo>
                <a:lnTo>
                  <a:pt x="448805" y="88506"/>
                </a:lnTo>
                <a:lnTo>
                  <a:pt x="448805" y="190931"/>
                </a:lnTo>
                <a:lnTo>
                  <a:pt x="431355" y="190931"/>
                </a:lnTo>
                <a:lnTo>
                  <a:pt x="394728" y="133807"/>
                </a:lnTo>
                <a:lnTo>
                  <a:pt x="394728" y="190931"/>
                </a:lnTo>
                <a:lnTo>
                  <a:pt x="371348" y="190931"/>
                </a:lnTo>
                <a:lnTo>
                  <a:pt x="371348" y="88506"/>
                </a:lnTo>
                <a:lnTo>
                  <a:pt x="388886" y="88506"/>
                </a:lnTo>
                <a:lnTo>
                  <a:pt x="425424" y="145503"/>
                </a:lnTo>
                <a:lnTo>
                  <a:pt x="425424" y="88506"/>
                </a:lnTo>
                <a:lnTo>
                  <a:pt x="448805" y="88506"/>
                </a:lnTo>
                <a:lnTo>
                  <a:pt x="448805" y="177"/>
                </a:lnTo>
                <a:lnTo>
                  <a:pt x="365607" y="177"/>
                </a:lnTo>
                <a:lnTo>
                  <a:pt x="365607" y="190931"/>
                </a:lnTo>
                <a:lnTo>
                  <a:pt x="338416" y="190931"/>
                </a:lnTo>
                <a:lnTo>
                  <a:pt x="311721" y="157200"/>
                </a:lnTo>
                <a:lnTo>
                  <a:pt x="302666" y="157200"/>
                </a:lnTo>
                <a:lnTo>
                  <a:pt x="302666" y="190931"/>
                </a:lnTo>
                <a:lnTo>
                  <a:pt x="279273" y="190931"/>
                </a:lnTo>
                <a:lnTo>
                  <a:pt x="279273" y="88506"/>
                </a:lnTo>
                <a:lnTo>
                  <a:pt x="318744" y="88506"/>
                </a:lnTo>
                <a:lnTo>
                  <a:pt x="332422" y="91262"/>
                </a:lnTo>
                <a:lnTo>
                  <a:pt x="343560" y="98755"/>
                </a:lnTo>
                <a:lnTo>
                  <a:pt x="351066" y="109905"/>
                </a:lnTo>
                <a:lnTo>
                  <a:pt x="353745" y="123291"/>
                </a:lnTo>
                <a:lnTo>
                  <a:pt x="353809" y="123583"/>
                </a:lnTo>
                <a:lnTo>
                  <a:pt x="352501" y="132511"/>
                </a:lnTo>
                <a:lnTo>
                  <a:pt x="348805" y="140627"/>
                </a:lnTo>
                <a:lnTo>
                  <a:pt x="343090" y="147574"/>
                </a:lnTo>
                <a:lnTo>
                  <a:pt x="335686" y="152958"/>
                </a:lnTo>
                <a:lnTo>
                  <a:pt x="365607" y="190931"/>
                </a:lnTo>
                <a:lnTo>
                  <a:pt x="365607" y="177"/>
                </a:lnTo>
                <a:lnTo>
                  <a:pt x="266128" y="177"/>
                </a:lnTo>
                <a:lnTo>
                  <a:pt x="266128" y="168300"/>
                </a:lnTo>
                <a:lnTo>
                  <a:pt x="266128" y="190931"/>
                </a:lnTo>
                <a:lnTo>
                  <a:pt x="204749" y="190931"/>
                </a:lnTo>
                <a:lnTo>
                  <a:pt x="204749" y="88506"/>
                </a:lnTo>
                <a:lnTo>
                  <a:pt x="265391" y="88506"/>
                </a:lnTo>
                <a:lnTo>
                  <a:pt x="265391" y="111010"/>
                </a:lnTo>
                <a:lnTo>
                  <a:pt x="228130" y="111010"/>
                </a:lnTo>
                <a:lnTo>
                  <a:pt x="228130" y="128117"/>
                </a:lnTo>
                <a:lnTo>
                  <a:pt x="261747" y="128117"/>
                </a:lnTo>
                <a:lnTo>
                  <a:pt x="261747" y="150037"/>
                </a:lnTo>
                <a:lnTo>
                  <a:pt x="228130" y="150037"/>
                </a:lnTo>
                <a:lnTo>
                  <a:pt x="228130" y="168300"/>
                </a:lnTo>
                <a:lnTo>
                  <a:pt x="266128" y="168300"/>
                </a:lnTo>
                <a:lnTo>
                  <a:pt x="266128" y="177"/>
                </a:lnTo>
                <a:lnTo>
                  <a:pt x="191173" y="177"/>
                </a:lnTo>
                <a:lnTo>
                  <a:pt x="191058" y="24638"/>
                </a:lnTo>
                <a:lnTo>
                  <a:pt x="190550" y="27114"/>
                </a:lnTo>
                <a:lnTo>
                  <a:pt x="187210" y="31788"/>
                </a:lnTo>
                <a:lnTo>
                  <a:pt x="187210" y="88506"/>
                </a:lnTo>
                <a:lnTo>
                  <a:pt x="187210" y="190931"/>
                </a:lnTo>
                <a:lnTo>
                  <a:pt x="163830" y="190931"/>
                </a:lnTo>
                <a:lnTo>
                  <a:pt x="163830" y="88506"/>
                </a:lnTo>
                <a:lnTo>
                  <a:pt x="187210" y="88506"/>
                </a:lnTo>
                <a:lnTo>
                  <a:pt x="187210" y="31788"/>
                </a:lnTo>
                <a:lnTo>
                  <a:pt x="166293" y="42545"/>
                </a:lnTo>
                <a:lnTo>
                  <a:pt x="159270" y="41300"/>
                </a:lnTo>
                <a:lnTo>
                  <a:pt x="155067" y="39039"/>
                </a:lnTo>
                <a:lnTo>
                  <a:pt x="155067" y="88506"/>
                </a:lnTo>
                <a:lnTo>
                  <a:pt x="123164" y="190931"/>
                </a:lnTo>
                <a:lnTo>
                  <a:pt x="93421" y="190931"/>
                </a:lnTo>
                <a:lnTo>
                  <a:pt x="61531" y="88506"/>
                </a:lnTo>
                <a:lnTo>
                  <a:pt x="87109" y="88506"/>
                </a:lnTo>
                <a:lnTo>
                  <a:pt x="108292" y="163779"/>
                </a:lnTo>
                <a:lnTo>
                  <a:pt x="129489" y="88506"/>
                </a:lnTo>
                <a:lnTo>
                  <a:pt x="155067" y="88506"/>
                </a:lnTo>
                <a:lnTo>
                  <a:pt x="155067" y="39039"/>
                </a:lnTo>
                <a:lnTo>
                  <a:pt x="153200" y="38023"/>
                </a:lnTo>
                <a:lnTo>
                  <a:pt x="147866" y="33782"/>
                </a:lnTo>
                <a:lnTo>
                  <a:pt x="146634" y="31686"/>
                </a:lnTo>
                <a:lnTo>
                  <a:pt x="146507" y="31470"/>
                </a:lnTo>
                <a:lnTo>
                  <a:pt x="144170" y="25044"/>
                </a:lnTo>
                <a:lnTo>
                  <a:pt x="141732" y="22644"/>
                </a:lnTo>
                <a:lnTo>
                  <a:pt x="142519" y="15621"/>
                </a:lnTo>
                <a:lnTo>
                  <a:pt x="142519" y="342"/>
                </a:lnTo>
                <a:lnTo>
                  <a:pt x="142519" y="177"/>
                </a:lnTo>
                <a:lnTo>
                  <a:pt x="128155" y="177"/>
                </a:lnTo>
                <a:lnTo>
                  <a:pt x="62890" y="342"/>
                </a:lnTo>
                <a:lnTo>
                  <a:pt x="61506" y="0"/>
                </a:lnTo>
                <a:lnTo>
                  <a:pt x="26555" y="15189"/>
                </a:lnTo>
                <a:lnTo>
                  <a:pt x="1587" y="54622"/>
                </a:lnTo>
                <a:lnTo>
                  <a:pt x="0" y="72517"/>
                </a:lnTo>
                <a:lnTo>
                  <a:pt x="88" y="584047"/>
                </a:lnTo>
                <a:lnTo>
                  <a:pt x="13220" y="625017"/>
                </a:lnTo>
                <a:lnTo>
                  <a:pt x="48539" y="650481"/>
                </a:lnTo>
                <a:lnTo>
                  <a:pt x="86741" y="653999"/>
                </a:lnTo>
                <a:lnTo>
                  <a:pt x="585635" y="653999"/>
                </a:lnTo>
                <a:lnTo>
                  <a:pt x="625208" y="649262"/>
                </a:lnTo>
                <a:lnTo>
                  <a:pt x="661263" y="617575"/>
                </a:lnTo>
                <a:lnTo>
                  <a:pt x="665670" y="606806"/>
                </a:lnTo>
                <a:lnTo>
                  <a:pt x="667956" y="601243"/>
                </a:lnTo>
                <a:lnTo>
                  <a:pt x="670318" y="584047"/>
                </a:lnTo>
                <a:lnTo>
                  <a:pt x="670433" y="583158"/>
                </a:lnTo>
                <a:lnTo>
                  <a:pt x="670509" y="243039"/>
                </a:lnTo>
                <a:lnTo>
                  <a:pt x="670509" y="192849"/>
                </a:lnTo>
                <a:lnTo>
                  <a:pt x="670521" y="120662"/>
                </a:lnTo>
                <a:lnTo>
                  <a:pt x="670534" y="86461"/>
                </a:lnTo>
                <a:lnTo>
                  <a:pt x="670534" y="80975"/>
                </a:lnTo>
                <a:close/>
              </a:path>
            </a:pathLst>
          </a:custGeom>
          <a:solidFill>
            <a:srgbClr val="10AE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74039" y="1824481"/>
            <a:ext cx="1874520" cy="367030"/>
          </a:xfrm>
          <a:custGeom>
            <a:avLst/>
            <a:gdLst/>
            <a:ahLst/>
            <a:cxnLst/>
            <a:rect l="l" t="t" r="r" b="b"/>
            <a:pathLst>
              <a:path w="1874520" h="367030">
                <a:moveTo>
                  <a:pt x="479450" y="351967"/>
                </a:moveTo>
                <a:lnTo>
                  <a:pt x="475157" y="347687"/>
                </a:lnTo>
                <a:lnTo>
                  <a:pt x="9525" y="347687"/>
                </a:lnTo>
                <a:lnTo>
                  <a:pt x="4279" y="347687"/>
                </a:lnTo>
                <a:lnTo>
                  <a:pt x="0" y="351967"/>
                </a:lnTo>
                <a:lnTo>
                  <a:pt x="0" y="362445"/>
                </a:lnTo>
                <a:lnTo>
                  <a:pt x="4279" y="366737"/>
                </a:lnTo>
                <a:lnTo>
                  <a:pt x="475157" y="366737"/>
                </a:lnTo>
                <a:lnTo>
                  <a:pt x="479450" y="362445"/>
                </a:lnTo>
                <a:lnTo>
                  <a:pt x="479450" y="351967"/>
                </a:lnTo>
                <a:close/>
              </a:path>
              <a:path w="1874520" h="367030">
                <a:moveTo>
                  <a:pt x="479450" y="4292"/>
                </a:moveTo>
                <a:lnTo>
                  <a:pt x="475157" y="0"/>
                </a:lnTo>
                <a:lnTo>
                  <a:pt x="9525" y="0"/>
                </a:lnTo>
                <a:lnTo>
                  <a:pt x="4279" y="0"/>
                </a:lnTo>
                <a:lnTo>
                  <a:pt x="0" y="4292"/>
                </a:lnTo>
                <a:lnTo>
                  <a:pt x="0" y="14770"/>
                </a:lnTo>
                <a:lnTo>
                  <a:pt x="4279" y="19050"/>
                </a:lnTo>
                <a:lnTo>
                  <a:pt x="475157" y="19050"/>
                </a:lnTo>
                <a:lnTo>
                  <a:pt x="479450" y="14770"/>
                </a:lnTo>
                <a:lnTo>
                  <a:pt x="479450" y="4292"/>
                </a:lnTo>
                <a:close/>
              </a:path>
              <a:path w="1874520" h="367030">
                <a:moveTo>
                  <a:pt x="1873923" y="351967"/>
                </a:moveTo>
                <a:lnTo>
                  <a:pt x="1869630" y="347687"/>
                </a:lnTo>
                <a:lnTo>
                  <a:pt x="1403997" y="347687"/>
                </a:lnTo>
                <a:lnTo>
                  <a:pt x="1398765" y="347687"/>
                </a:lnTo>
                <a:lnTo>
                  <a:pt x="1394472" y="351967"/>
                </a:lnTo>
                <a:lnTo>
                  <a:pt x="1394472" y="362445"/>
                </a:lnTo>
                <a:lnTo>
                  <a:pt x="1398765" y="366737"/>
                </a:lnTo>
                <a:lnTo>
                  <a:pt x="1869630" y="366737"/>
                </a:lnTo>
                <a:lnTo>
                  <a:pt x="1873923" y="362445"/>
                </a:lnTo>
                <a:lnTo>
                  <a:pt x="1873923" y="351967"/>
                </a:lnTo>
                <a:close/>
              </a:path>
              <a:path w="1874520" h="367030">
                <a:moveTo>
                  <a:pt x="1873923" y="4292"/>
                </a:moveTo>
                <a:lnTo>
                  <a:pt x="1869630" y="0"/>
                </a:lnTo>
                <a:lnTo>
                  <a:pt x="1403997" y="0"/>
                </a:lnTo>
                <a:lnTo>
                  <a:pt x="1398765" y="0"/>
                </a:lnTo>
                <a:lnTo>
                  <a:pt x="1394472" y="4292"/>
                </a:lnTo>
                <a:lnTo>
                  <a:pt x="1394472" y="14770"/>
                </a:lnTo>
                <a:lnTo>
                  <a:pt x="1398765" y="19050"/>
                </a:lnTo>
                <a:lnTo>
                  <a:pt x="1869630" y="19050"/>
                </a:lnTo>
                <a:lnTo>
                  <a:pt x="1873923" y="14770"/>
                </a:lnTo>
                <a:lnTo>
                  <a:pt x="1873923" y="4292"/>
                </a:lnTo>
                <a:close/>
              </a:path>
            </a:pathLst>
          </a:custGeom>
          <a:solidFill>
            <a:srgbClr val="144C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162792" y="2528135"/>
            <a:ext cx="1696720" cy="299720"/>
          </a:xfrm>
          <a:custGeom>
            <a:avLst/>
            <a:gdLst/>
            <a:ahLst/>
            <a:cxnLst/>
            <a:rect l="l" t="t" r="r" b="b"/>
            <a:pathLst>
              <a:path w="1696720" h="299719">
                <a:moveTo>
                  <a:pt x="1696427" y="0"/>
                </a:moveTo>
                <a:lnTo>
                  <a:pt x="0" y="0"/>
                </a:lnTo>
                <a:lnTo>
                  <a:pt x="124548" y="215734"/>
                </a:lnTo>
                <a:lnTo>
                  <a:pt x="149867" y="248170"/>
                </a:lnTo>
                <a:lnTo>
                  <a:pt x="183148" y="274729"/>
                </a:lnTo>
                <a:lnTo>
                  <a:pt x="220069" y="292673"/>
                </a:lnTo>
                <a:lnTo>
                  <a:pt x="256311" y="299262"/>
                </a:lnTo>
                <a:lnTo>
                  <a:pt x="1440103" y="299262"/>
                </a:lnTo>
                <a:lnTo>
                  <a:pt x="1513273" y="274729"/>
                </a:lnTo>
                <a:lnTo>
                  <a:pt x="1546558" y="248170"/>
                </a:lnTo>
                <a:lnTo>
                  <a:pt x="1571879" y="215734"/>
                </a:lnTo>
                <a:lnTo>
                  <a:pt x="1696427" y="0"/>
                </a:lnTo>
                <a:close/>
              </a:path>
            </a:pathLst>
          </a:custGeom>
          <a:solidFill>
            <a:srgbClr val="10AE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50" b="1" i="0">
                <a:solidFill>
                  <a:srgbClr val="FEFEF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40067" y="1739455"/>
            <a:ext cx="4698587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62695" y="1739455"/>
            <a:ext cx="4698587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50" b="1" i="0">
                <a:solidFill>
                  <a:srgbClr val="FEFEF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0679" y="457405"/>
            <a:ext cx="2658109" cy="1095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1" i="0">
                <a:solidFill>
                  <a:srgbClr val="FEFEF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40067" y="1739455"/>
            <a:ext cx="9721215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72459" y="7033450"/>
            <a:ext cx="345643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40067" y="7033450"/>
            <a:ext cx="2484310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776972" y="7033450"/>
            <a:ext cx="2484310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5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7.png"/><Relationship Id="rId11" Type="http://schemas.openxmlformats.org/officeDocument/2006/relationships/image" Target="../media/image13.png"/><Relationship Id="rId5" Type="http://schemas.openxmlformats.org/officeDocument/2006/relationships/image" Target="../media/image96.png"/><Relationship Id="rId10" Type="http://schemas.openxmlformats.org/officeDocument/2006/relationships/image" Target="../media/image12.png"/><Relationship Id="rId4" Type="http://schemas.openxmlformats.org/officeDocument/2006/relationships/image" Target="../media/image95.jpg"/><Relationship Id="rId9" Type="http://schemas.openxmlformats.org/officeDocument/2006/relationships/image" Target="../media/image11.png"/><Relationship Id="rId14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10.png"/><Relationship Id="rId3" Type="http://schemas.openxmlformats.org/officeDocument/2006/relationships/image" Target="../media/image21.png"/><Relationship Id="rId21" Type="http://schemas.openxmlformats.org/officeDocument/2006/relationships/image" Target="../media/image38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jpg"/><Relationship Id="rId16" Type="http://schemas.openxmlformats.org/officeDocument/2006/relationships/image" Target="../media/image34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10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image" Target="../media/image75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98714" y="1018746"/>
            <a:ext cx="5911850" cy="96011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00" spc="-640" dirty="0"/>
              <a:t>1ER.</a:t>
            </a:r>
            <a:r>
              <a:rPr sz="6100" spc="-555" dirty="0"/>
              <a:t> </a:t>
            </a:r>
            <a:r>
              <a:rPr sz="6100" spc="-135" dirty="0"/>
              <a:t>CONGRESO</a:t>
            </a:r>
            <a:endParaRPr sz="6100"/>
          </a:p>
        </p:txBody>
      </p:sp>
      <p:sp>
        <p:nvSpPr>
          <p:cNvPr id="3" name="object 3"/>
          <p:cNvSpPr txBox="1"/>
          <p:nvPr/>
        </p:nvSpPr>
        <p:spPr>
          <a:xfrm>
            <a:off x="4520512" y="1685140"/>
            <a:ext cx="5890260" cy="96011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00" b="1" spc="-520" dirty="0">
                <a:solidFill>
                  <a:srgbClr val="FEFEFE"/>
                </a:solidFill>
                <a:latin typeface="Tahoma"/>
                <a:cs typeface="Tahoma"/>
              </a:rPr>
              <a:t>INTERNACIONAL</a:t>
            </a:r>
            <a:endParaRPr sz="61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34680" y="2473130"/>
            <a:ext cx="588200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i="1" spc="-465" dirty="0">
                <a:solidFill>
                  <a:srgbClr val="FEFEFE"/>
                </a:solidFill>
                <a:latin typeface="Verdana"/>
                <a:cs typeface="Verdana"/>
              </a:rPr>
              <a:t>DE</a:t>
            </a:r>
            <a:r>
              <a:rPr sz="3200" b="1" i="1" spc="-405" dirty="0">
                <a:solidFill>
                  <a:srgbClr val="FEFEFE"/>
                </a:solidFill>
                <a:latin typeface="Verdana"/>
                <a:cs typeface="Verdana"/>
              </a:rPr>
              <a:t> </a:t>
            </a:r>
            <a:r>
              <a:rPr sz="3200" b="1" i="1" spc="-530" dirty="0">
                <a:solidFill>
                  <a:srgbClr val="FEFEFE"/>
                </a:solidFill>
                <a:latin typeface="Verdana"/>
                <a:cs typeface="Verdana"/>
              </a:rPr>
              <a:t>ENFERMERÍA</a:t>
            </a:r>
            <a:r>
              <a:rPr sz="3200" b="1" i="1" spc="-400" dirty="0">
                <a:solidFill>
                  <a:srgbClr val="FEFEFE"/>
                </a:solidFill>
                <a:latin typeface="Verdana"/>
                <a:cs typeface="Verdana"/>
              </a:rPr>
              <a:t> </a:t>
            </a:r>
            <a:r>
              <a:rPr sz="3200" b="1" i="1" spc="-415" dirty="0">
                <a:solidFill>
                  <a:srgbClr val="FEFEFE"/>
                </a:solidFill>
                <a:latin typeface="Verdana"/>
                <a:cs typeface="Verdana"/>
              </a:rPr>
              <a:t>OCUPACIONAL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4327" y="6801122"/>
            <a:ext cx="477520" cy="154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50" b="1" i="1" spc="-45" dirty="0">
                <a:solidFill>
                  <a:srgbClr val="FEFEFE"/>
                </a:solidFill>
                <a:latin typeface="Trebuchet MS"/>
                <a:cs typeface="Trebuchet MS"/>
              </a:rPr>
              <a:t>Organiza:</a:t>
            </a:r>
            <a:endParaRPr sz="8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9491" y="7199981"/>
            <a:ext cx="258445" cy="172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50" b="1" spc="-25" dirty="0">
                <a:solidFill>
                  <a:srgbClr val="FEFEFE"/>
                </a:solidFill>
                <a:latin typeface="Tahoma"/>
                <a:cs typeface="Tahoma"/>
              </a:rPr>
              <a:t>SST</a:t>
            </a:r>
            <a:endParaRPr sz="9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3273" y="7332636"/>
            <a:ext cx="515620" cy="552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" spc="-10" dirty="0">
                <a:solidFill>
                  <a:srgbClr val="FEFEFE"/>
                </a:solidFill>
                <a:latin typeface="Bahnschrift"/>
                <a:cs typeface="Bahnschrift"/>
              </a:rPr>
              <a:t>G</a:t>
            </a:r>
            <a:r>
              <a:rPr sz="200" spc="-10" dirty="0">
                <a:solidFill>
                  <a:srgbClr val="FEFEFE"/>
                </a:solidFill>
                <a:latin typeface="Lucida Sans Unicode"/>
                <a:cs typeface="Lucida Sans Unicode"/>
              </a:rPr>
              <a:t>esti</a:t>
            </a:r>
            <a:r>
              <a:rPr sz="200" spc="-10" dirty="0">
                <a:solidFill>
                  <a:srgbClr val="FEFEFE"/>
                </a:solidFill>
                <a:latin typeface="Bahnschrift"/>
                <a:cs typeface="Bahnschrift"/>
              </a:rPr>
              <a:t>ó</a:t>
            </a:r>
            <a:r>
              <a:rPr sz="200" spc="-10" dirty="0">
                <a:solidFill>
                  <a:srgbClr val="FEFEFE"/>
                </a:solidFill>
                <a:latin typeface="Lucida Sans Unicode"/>
                <a:cs typeface="Lucida Sans Unicode"/>
              </a:rPr>
              <a:t>n</a:t>
            </a:r>
            <a:r>
              <a:rPr sz="200" spc="-5" dirty="0">
                <a:solidFill>
                  <a:srgbClr val="FEFEFE"/>
                </a:solidFill>
                <a:latin typeface="Lucida Sans Unicode"/>
                <a:cs typeface="Lucida Sans Unicode"/>
              </a:rPr>
              <a:t> </a:t>
            </a:r>
            <a:r>
              <a:rPr sz="200" dirty="0">
                <a:solidFill>
                  <a:srgbClr val="FEFEFE"/>
                </a:solidFill>
                <a:latin typeface="Lucida Sans Unicode"/>
                <a:cs typeface="Lucida Sans Unicode"/>
              </a:rPr>
              <a:t>de</a:t>
            </a:r>
            <a:r>
              <a:rPr sz="200" spc="-5" dirty="0">
                <a:solidFill>
                  <a:srgbClr val="FEFEFE"/>
                </a:solidFill>
                <a:latin typeface="Lucida Sans Unicode"/>
                <a:cs typeface="Lucida Sans Unicode"/>
              </a:rPr>
              <a:t> </a:t>
            </a:r>
            <a:r>
              <a:rPr sz="200" spc="-10" dirty="0">
                <a:solidFill>
                  <a:srgbClr val="FEFEFE"/>
                </a:solidFill>
                <a:latin typeface="Lucida Sans Unicode"/>
                <a:cs typeface="Lucida Sans Unicode"/>
              </a:rPr>
              <a:t>entornos</a:t>
            </a:r>
            <a:r>
              <a:rPr sz="200" spc="-5" dirty="0">
                <a:solidFill>
                  <a:srgbClr val="FEFEFE"/>
                </a:solidFill>
                <a:latin typeface="Lucida Sans Unicode"/>
                <a:cs typeface="Lucida Sans Unicode"/>
              </a:rPr>
              <a:t> </a:t>
            </a:r>
            <a:r>
              <a:rPr sz="200" spc="-10" dirty="0">
                <a:solidFill>
                  <a:srgbClr val="FEFEFE"/>
                </a:solidFill>
                <a:latin typeface="Lucida Sans Unicode"/>
                <a:cs typeface="Lucida Sans Unicode"/>
              </a:rPr>
              <a:t>seguros</a:t>
            </a:r>
            <a:r>
              <a:rPr sz="200" spc="-5" dirty="0">
                <a:solidFill>
                  <a:srgbClr val="FEFEFE"/>
                </a:solidFill>
                <a:latin typeface="Lucida Sans Unicode"/>
                <a:cs typeface="Lucida Sans Unicode"/>
              </a:rPr>
              <a:t> </a:t>
            </a:r>
            <a:r>
              <a:rPr sz="200" dirty="0">
                <a:solidFill>
                  <a:srgbClr val="FEFEFE"/>
                </a:solidFill>
                <a:latin typeface="Lucida Sans Unicode"/>
                <a:cs typeface="Lucida Sans Unicode"/>
              </a:rPr>
              <a:t>y </a:t>
            </a:r>
            <a:r>
              <a:rPr sz="200" spc="-10" dirty="0">
                <a:solidFill>
                  <a:srgbClr val="FEFEFE"/>
                </a:solidFill>
                <a:latin typeface="Lucida Sans Unicode"/>
                <a:cs typeface="Lucida Sans Unicode"/>
              </a:rPr>
              <a:t>saludables.</a:t>
            </a:r>
            <a:endParaRPr sz="2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16709" y="6800042"/>
            <a:ext cx="1041400" cy="154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50" b="1" i="1" spc="-10" dirty="0">
                <a:solidFill>
                  <a:srgbClr val="FEFEFE"/>
                </a:solidFill>
                <a:latin typeface="Trebuchet MS"/>
                <a:cs typeface="Trebuchet MS"/>
              </a:rPr>
              <a:t>Auspicio</a:t>
            </a:r>
            <a:r>
              <a:rPr sz="850" b="1" i="1" spc="-45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850" b="1" i="1" spc="-10" dirty="0">
                <a:solidFill>
                  <a:srgbClr val="FEFEFE"/>
                </a:solidFill>
                <a:latin typeface="Trebuchet MS"/>
                <a:cs typeface="Trebuchet MS"/>
              </a:rPr>
              <a:t>Académico:</a:t>
            </a:r>
            <a:endParaRPr sz="85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35387" y="6801866"/>
            <a:ext cx="1044575" cy="154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50" b="1" i="1" spc="-55" dirty="0">
                <a:solidFill>
                  <a:srgbClr val="FEFEFE"/>
                </a:solidFill>
                <a:latin typeface="Trebuchet MS"/>
                <a:cs typeface="Trebuchet MS"/>
              </a:rPr>
              <a:t>Alianzas</a:t>
            </a:r>
            <a:r>
              <a:rPr sz="850" b="1" i="1" spc="-5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850" b="1" i="1" spc="-45" dirty="0">
                <a:solidFill>
                  <a:srgbClr val="FEFEFE"/>
                </a:solidFill>
                <a:latin typeface="Trebuchet MS"/>
                <a:cs typeface="Trebuchet MS"/>
              </a:rPr>
              <a:t>Estrategicas:</a:t>
            </a:r>
            <a:endParaRPr sz="85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72924" y="4218522"/>
            <a:ext cx="1696085" cy="5003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1330"/>
              </a:lnSpc>
              <a:spcBef>
                <a:spcPts val="114"/>
              </a:spcBef>
            </a:pPr>
            <a:r>
              <a:rPr sz="1300" b="1" i="1" spc="-30" dirty="0">
                <a:solidFill>
                  <a:srgbClr val="FEFEFE"/>
                </a:solidFill>
                <a:latin typeface="Trebuchet MS"/>
                <a:cs typeface="Trebuchet MS"/>
              </a:rPr>
              <a:t>Internacionales</a:t>
            </a:r>
            <a:r>
              <a:rPr sz="1300" b="1" i="1" spc="195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3100" b="1" i="1" spc="-490" dirty="0">
                <a:solidFill>
                  <a:srgbClr val="FEFEFE"/>
                </a:solidFill>
                <a:latin typeface="Verdana"/>
                <a:cs typeface="Verdana"/>
              </a:rPr>
              <a:t>45</a:t>
            </a:r>
            <a:endParaRPr sz="3100" dirty="0">
              <a:latin typeface="Verdana"/>
              <a:cs typeface="Verdana"/>
            </a:endParaRPr>
          </a:p>
          <a:p>
            <a:pPr marL="146050">
              <a:lnSpc>
                <a:spcPts val="740"/>
              </a:lnSpc>
            </a:pPr>
            <a:r>
              <a:rPr sz="1300" b="1" i="1" spc="-10" dirty="0">
                <a:solidFill>
                  <a:srgbClr val="FEFEFE"/>
                </a:solidFill>
                <a:latin typeface="Trebuchet MS"/>
                <a:cs typeface="Trebuchet MS"/>
              </a:rPr>
              <a:t>Conferencias</a:t>
            </a:r>
            <a:endParaRPr sz="130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10852" y="5042545"/>
            <a:ext cx="2372593" cy="2857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280"/>
              </a:lnSpc>
              <a:spcBef>
                <a:spcPts val="105"/>
              </a:spcBef>
            </a:pPr>
            <a:r>
              <a:rPr sz="1300" b="1" i="1" spc="-55" dirty="0">
                <a:solidFill>
                  <a:srgbClr val="144C89"/>
                </a:solidFill>
                <a:latin typeface="Trebuchet MS"/>
                <a:cs typeface="Trebuchet MS"/>
              </a:rPr>
              <a:t>Pre</a:t>
            </a:r>
            <a:r>
              <a:rPr sz="1300" b="1" i="1" spc="-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300" b="1" i="1" spc="190" dirty="0">
                <a:solidFill>
                  <a:srgbClr val="144C89"/>
                </a:solidFill>
                <a:latin typeface="Trebuchet MS"/>
                <a:cs typeface="Trebuchet MS"/>
              </a:rPr>
              <a:t>-</a:t>
            </a:r>
            <a:r>
              <a:rPr sz="1300" b="1" i="1" dirty="0">
                <a:solidFill>
                  <a:srgbClr val="144C89"/>
                </a:solidFill>
                <a:latin typeface="Trebuchet MS"/>
                <a:cs typeface="Trebuchet MS"/>
              </a:rPr>
              <a:t> Congreso</a:t>
            </a:r>
            <a:r>
              <a:rPr sz="1300" b="1" i="1" spc="484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3050" b="1" i="1" spc="-415" dirty="0">
                <a:solidFill>
                  <a:srgbClr val="144C89"/>
                </a:solidFill>
                <a:latin typeface="Verdana"/>
                <a:cs typeface="Verdana"/>
              </a:rPr>
              <a:t>0</a:t>
            </a:r>
            <a:r>
              <a:rPr lang="es-ES" sz="3050" b="1" i="1" spc="-415" dirty="0">
                <a:solidFill>
                  <a:srgbClr val="144C89"/>
                </a:solidFill>
                <a:latin typeface="Verdana"/>
                <a:cs typeface="Verdana"/>
              </a:rPr>
              <a:t>3</a:t>
            </a:r>
            <a:endParaRPr sz="3050" dirty="0">
              <a:latin typeface="Verdana"/>
              <a:cs typeface="Verdana"/>
            </a:endParaRPr>
          </a:p>
          <a:p>
            <a:pPr marL="368300">
              <a:lnSpc>
                <a:spcPts val="740"/>
              </a:lnSpc>
            </a:pPr>
            <a:r>
              <a:rPr sz="13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Seminarios</a:t>
            </a:r>
            <a:endParaRPr sz="130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73289" y="5922680"/>
            <a:ext cx="497840" cy="2260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300" b="1" i="1" spc="-10" dirty="0">
                <a:solidFill>
                  <a:srgbClr val="FEFEFE"/>
                </a:solidFill>
                <a:latin typeface="Trebuchet MS"/>
                <a:cs typeface="Trebuchet MS"/>
              </a:rPr>
              <a:t>Mesas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87405" y="5864999"/>
            <a:ext cx="1329690" cy="4914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b="1" i="1" dirty="0" err="1">
                <a:solidFill>
                  <a:srgbClr val="FEFEFE"/>
                </a:solidFill>
                <a:latin typeface="Trebuchet MS"/>
                <a:cs typeface="Trebuchet MS"/>
              </a:rPr>
              <a:t>Redondas</a:t>
            </a:r>
            <a:r>
              <a:rPr sz="1300" b="1" i="1" spc="355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3050" b="1" i="1" spc="-425" dirty="0">
                <a:solidFill>
                  <a:srgbClr val="FEFEFE"/>
                </a:solidFill>
                <a:latin typeface="Verdana"/>
                <a:cs typeface="Verdana"/>
              </a:rPr>
              <a:t>0</a:t>
            </a:r>
            <a:r>
              <a:rPr lang="es-ES" sz="3050" b="1" i="1" spc="-425" dirty="0">
                <a:solidFill>
                  <a:srgbClr val="FEFEFE"/>
                </a:solidFill>
                <a:latin typeface="Verdana"/>
                <a:cs typeface="Verdana"/>
              </a:rPr>
              <a:t>1</a:t>
            </a:r>
            <a:endParaRPr sz="3050" dirty="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10896" y="5013452"/>
            <a:ext cx="1572260" cy="38925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R="5080" algn="r">
              <a:lnSpc>
                <a:spcPts val="1425"/>
              </a:lnSpc>
              <a:spcBef>
                <a:spcPts val="115"/>
              </a:spcBef>
            </a:pPr>
            <a:r>
              <a:rPr sz="1300" b="1" i="1" spc="-40" dirty="0">
                <a:solidFill>
                  <a:srgbClr val="FEFEFE"/>
                </a:solidFill>
                <a:latin typeface="Trebuchet MS"/>
                <a:cs typeface="Trebuchet MS"/>
              </a:rPr>
              <a:t>Certificado </a:t>
            </a:r>
            <a:r>
              <a:rPr sz="1300" b="1" i="1" dirty="0">
                <a:solidFill>
                  <a:srgbClr val="FEFEFE"/>
                </a:solidFill>
                <a:latin typeface="Trebuchet MS"/>
                <a:cs typeface="Trebuchet MS"/>
              </a:rPr>
              <a:t>en</a:t>
            </a:r>
            <a:r>
              <a:rPr sz="1300" b="1" i="1" spc="-40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1300" b="1" i="1" spc="-10" dirty="0">
                <a:solidFill>
                  <a:srgbClr val="FEFEFE"/>
                </a:solidFill>
                <a:latin typeface="Trebuchet MS"/>
                <a:cs typeface="Trebuchet MS"/>
              </a:rPr>
              <a:t>Físico</a:t>
            </a:r>
            <a:endParaRPr sz="1300" dirty="0">
              <a:latin typeface="Trebuchet MS"/>
              <a:cs typeface="Trebuchet MS"/>
            </a:endParaRPr>
          </a:p>
          <a:p>
            <a:pPr marR="5080" algn="r">
              <a:lnSpc>
                <a:spcPts val="1425"/>
              </a:lnSpc>
            </a:pPr>
            <a:r>
              <a:rPr sz="1300" b="1" i="1" spc="-50" dirty="0">
                <a:solidFill>
                  <a:srgbClr val="FEFEFE"/>
                </a:solidFill>
                <a:latin typeface="Trebuchet MS"/>
                <a:cs typeface="Trebuchet MS"/>
              </a:rPr>
              <a:t>+</a:t>
            </a:r>
            <a:r>
              <a:rPr sz="1300" b="1" i="1" spc="-65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1300" b="1" i="1" spc="-10" dirty="0">
                <a:solidFill>
                  <a:srgbClr val="FEFEFE"/>
                </a:solidFill>
                <a:latin typeface="Trebuchet MS"/>
                <a:cs typeface="Trebuchet MS"/>
              </a:rPr>
              <a:t>Merchandising</a:t>
            </a:r>
            <a:endParaRPr sz="1300" dirty="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80628" y="4104899"/>
            <a:ext cx="1429385" cy="38925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indent="463550">
              <a:lnSpc>
                <a:spcPts val="1290"/>
              </a:lnSpc>
              <a:spcBef>
                <a:spcPts val="380"/>
              </a:spcBef>
            </a:pPr>
            <a:r>
              <a:rPr sz="1300" b="1" i="1" spc="55" dirty="0">
                <a:solidFill>
                  <a:srgbClr val="FEFEFE"/>
                </a:solidFill>
                <a:latin typeface="Trebuchet MS"/>
                <a:cs typeface="Trebuchet MS"/>
              </a:rPr>
              <a:t>Acceso</a:t>
            </a:r>
            <a:r>
              <a:rPr sz="1300" b="1" i="1" spc="-60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1300" b="1" i="1" spc="-125" dirty="0">
                <a:solidFill>
                  <a:srgbClr val="FEFEFE"/>
                </a:solidFill>
                <a:latin typeface="Trebuchet MS"/>
                <a:cs typeface="Trebuchet MS"/>
              </a:rPr>
              <a:t>a</a:t>
            </a:r>
            <a:r>
              <a:rPr sz="1300" b="1" i="1" spc="-60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1300" b="1" i="1" spc="-70" dirty="0">
                <a:solidFill>
                  <a:srgbClr val="FEFEFE"/>
                </a:solidFill>
                <a:latin typeface="Trebuchet MS"/>
                <a:cs typeface="Trebuchet MS"/>
              </a:rPr>
              <a:t>las </a:t>
            </a:r>
            <a:r>
              <a:rPr sz="1300" b="1" i="1" spc="-25" dirty="0">
                <a:solidFill>
                  <a:srgbClr val="FEFEFE"/>
                </a:solidFill>
                <a:latin typeface="Trebuchet MS"/>
                <a:cs typeface="Trebuchet MS"/>
              </a:rPr>
              <a:t>Videoconferencias</a:t>
            </a:r>
            <a:endParaRPr sz="1300" dirty="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31952" y="5924174"/>
            <a:ext cx="1684020" cy="37782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080" indent="285115">
              <a:lnSpc>
                <a:spcPct val="76700"/>
              </a:lnSpc>
              <a:spcBef>
                <a:spcPts val="475"/>
              </a:spcBef>
            </a:pPr>
            <a:r>
              <a:rPr sz="1300" b="1" i="1" spc="-120" dirty="0">
                <a:solidFill>
                  <a:srgbClr val="144C89"/>
                </a:solidFill>
                <a:latin typeface="Verdana"/>
                <a:cs typeface="Verdana"/>
              </a:rPr>
              <a:t>Certificado</a:t>
            </a:r>
            <a:r>
              <a:rPr sz="1300" b="1" i="1" spc="-80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300" i="1" spc="-45" dirty="0">
                <a:solidFill>
                  <a:srgbClr val="144C89"/>
                </a:solidFill>
                <a:latin typeface="Verdana"/>
                <a:cs typeface="Verdana"/>
              </a:rPr>
              <a:t>por</a:t>
            </a:r>
            <a:r>
              <a:rPr sz="1300" i="1" spc="-90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300" i="1" spc="-120" dirty="0">
                <a:solidFill>
                  <a:srgbClr val="144C89"/>
                </a:solidFill>
                <a:latin typeface="Verdana"/>
                <a:cs typeface="Verdana"/>
              </a:rPr>
              <a:t>36 </a:t>
            </a:r>
            <a:r>
              <a:rPr sz="1300" i="1" spc="-140" dirty="0">
                <a:solidFill>
                  <a:srgbClr val="144C89"/>
                </a:solidFill>
                <a:latin typeface="Verdana"/>
                <a:cs typeface="Verdana"/>
              </a:rPr>
              <a:t>Hrs.</a:t>
            </a:r>
            <a:r>
              <a:rPr sz="1300" i="1" spc="-110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300" i="1" spc="-65" dirty="0">
                <a:solidFill>
                  <a:srgbClr val="144C89"/>
                </a:solidFill>
                <a:latin typeface="Verdana"/>
                <a:cs typeface="Verdana"/>
              </a:rPr>
              <a:t>Acad.</a:t>
            </a:r>
            <a:r>
              <a:rPr sz="1300" i="1" spc="-110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300" i="1" spc="105" dirty="0">
                <a:solidFill>
                  <a:srgbClr val="144C89"/>
                </a:solidFill>
                <a:latin typeface="Verdana"/>
                <a:cs typeface="Verdana"/>
              </a:rPr>
              <a:t>/</a:t>
            </a:r>
            <a:r>
              <a:rPr sz="1300" i="1" spc="-110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300" i="1" spc="-140" dirty="0">
                <a:solidFill>
                  <a:srgbClr val="144C89"/>
                </a:solidFill>
                <a:latin typeface="Verdana"/>
                <a:cs typeface="Verdana"/>
              </a:rPr>
              <a:t>2</a:t>
            </a:r>
            <a:r>
              <a:rPr sz="1300" i="1" spc="-110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300" i="1" spc="-50" dirty="0">
                <a:solidFill>
                  <a:srgbClr val="144C89"/>
                </a:solidFill>
                <a:latin typeface="Verdana"/>
                <a:cs typeface="Verdana"/>
              </a:rPr>
              <a:t>créditos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571794" y="3843595"/>
            <a:ext cx="871219" cy="501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100" b="1" i="1" spc="-360" dirty="0">
                <a:solidFill>
                  <a:srgbClr val="144C89"/>
                </a:solidFill>
                <a:latin typeface="Verdana"/>
                <a:cs typeface="Verdana"/>
              </a:rPr>
              <a:t>JUN.</a:t>
            </a:r>
            <a:endParaRPr sz="31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165145" y="6239179"/>
            <a:ext cx="1122045" cy="1628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50" i="1" spc="-85" dirty="0">
                <a:solidFill>
                  <a:srgbClr val="144C89"/>
                </a:solidFill>
                <a:latin typeface="Verdana"/>
                <a:cs typeface="Verdana"/>
              </a:rPr>
              <a:t>8:30</a:t>
            </a:r>
            <a:r>
              <a:rPr sz="950" i="1" spc="-75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950" i="1" spc="-130" dirty="0">
                <a:solidFill>
                  <a:srgbClr val="144C89"/>
                </a:solidFill>
                <a:latin typeface="Verdana"/>
                <a:cs typeface="Verdana"/>
              </a:rPr>
              <a:t>am.</a:t>
            </a:r>
            <a:r>
              <a:rPr sz="950" i="1" spc="-70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950" i="1" spc="65" dirty="0">
                <a:solidFill>
                  <a:srgbClr val="144C89"/>
                </a:solidFill>
                <a:latin typeface="Verdana"/>
                <a:cs typeface="Verdana"/>
              </a:rPr>
              <a:t>-</a:t>
            </a:r>
            <a:r>
              <a:rPr sz="950" i="1" spc="-70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lang="es-ES" sz="950" i="1" spc="-45" dirty="0">
                <a:solidFill>
                  <a:srgbClr val="144C89"/>
                </a:solidFill>
                <a:latin typeface="Verdana"/>
                <a:cs typeface="Verdana"/>
              </a:rPr>
              <a:t>6</a:t>
            </a:r>
            <a:r>
              <a:rPr sz="950" i="1" spc="-45" dirty="0">
                <a:solidFill>
                  <a:srgbClr val="144C89"/>
                </a:solidFill>
                <a:latin typeface="Verdana"/>
                <a:cs typeface="Verdana"/>
              </a:rPr>
              <a:t>:00</a:t>
            </a:r>
            <a:r>
              <a:rPr sz="950" i="1" spc="-75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950" i="1" spc="-60" dirty="0">
                <a:solidFill>
                  <a:srgbClr val="144C89"/>
                </a:solidFill>
                <a:latin typeface="Verdana"/>
                <a:cs typeface="Verdana"/>
              </a:rPr>
              <a:t>pm.</a:t>
            </a:r>
            <a:endParaRPr sz="950" dirty="0">
              <a:latin typeface="Verdana"/>
              <a:cs typeface="Verdan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409556" y="141351"/>
            <a:ext cx="7069455" cy="7209155"/>
            <a:chOff x="3409556" y="141351"/>
            <a:chExt cx="7069455" cy="7209155"/>
          </a:xfrm>
        </p:grpSpPr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09556" y="7074848"/>
              <a:ext cx="448667" cy="27510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323458" y="141351"/>
              <a:ext cx="5155565" cy="887730"/>
            </a:xfrm>
            <a:custGeom>
              <a:avLst/>
              <a:gdLst/>
              <a:ahLst/>
              <a:cxnLst/>
              <a:rect l="l" t="t" r="r" b="b"/>
              <a:pathLst>
                <a:path w="5155565" h="887730">
                  <a:moveTo>
                    <a:pt x="5155018" y="0"/>
                  </a:moveTo>
                  <a:lnTo>
                    <a:pt x="0" y="0"/>
                  </a:lnTo>
                  <a:lnTo>
                    <a:pt x="0" y="887729"/>
                  </a:lnTo>
                  <a:lnTo>
                    <a:pt x="5155018" y="887729"/>
                  </a:lnTo>
                  <a:lnTo>
                    <a:pt x="51550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59359" y="213801"/>
              <a:ext cx="870343" cy="73365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10365" y="378207"/>
              <a:ext cx="942997" cy="50483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09284" y="196752"/>
              <a:ext cx="1352059" cy="78797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14068" y="148336"/>
              <a:ext cx="863879" cy="86387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66015" y="165201"/>
              <a:ext cx="863879" cy="86387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52317" y="269318"/>
              <a:ext cx="634772" cy="623437"/>
            </a:xfrm>
            <a:prstGeom prst="rect">
              <a:avLst/>
            </a:prstGeom>
          </p:spPr>
        </p:pic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EFFAEAC0-549E-AE44-F641-A81C65E475F7}"/>
              </a:ext>
            </a:extLst>
          </p:cNvPr>
          <p:cNvGrpSpPr/>
          <p:nvPr/>
        </p:nvGrpSpPr>
        <p:grpSpPr>
          <a:xfrm>
            <a:off x="9413454" y="391184"/>
            <a:ext cx="448667" cy="457200"/>
            <a:chOff x="3409556" y="8220075"/>
            <a:chExt cx="540144" cy="838200"/>
          </a:xfrm>
        </p:grpSpPr>
        <p:cxnSp>
          <p:nvCxnSpPr>
            <p:cNvPr id="32" name="Conector recto 31">
              <a:extLst>
                <a:ext uri="{FF2B5EF4-FFF2-40B4-BE49-F238E27FC236}">
                  <a16:creationId xmlns:a16="http://schemas.microsoft.com/office/drawing/2014/main" id="{B6BF0EC9-2817-E522-D1CB-C4EF3F888696}"/>
                </a:ext>
              </a:extLst>
            </p:cNvPr>
            <p:cNvCxnSpPr/>
            <p:nvPr/>
          </p:nvCxnSpPr>
          <p:spPr>
            <a:xfrm>
              <a:off x="3409556" y="8220075"/>
              <a:ext cx="540144" cy="838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cto 32">
              <a:extLst>
                <a:ext uri="{FF2B5EF4-FFF2-40B4-BE49-F238E27FC236}">
                  <a16:creationId xmlns:a16="http://schemas.microsoft.com/office/drawing/2014/main" id="{BAA4E1D0-1E93-FA63-D669-A177F94C72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9556" y="8297227"/>
              <a:ext cx="448667" cy="68389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3DE89B86-CA69-A760-6150-F41942E95A7E}"/>
              </a:ext>
            </a:extLst>
          </p:cNvPr>
          <p:cNvGrpSpPr/>
          <p:nvPr/>
        </p:nvGrpSpPr>
        <p:grpSpPr>
          <a:xfrm>
            <a:off x="7169045" y="309601"/>
            <a:ext cx="448667" cy="457200"/>
            <a:chOff x="3409556" y="8220075"/>
            <a:chExt cx="540144" cy="838200"/>
          </a:xfrm>
        </p:grpSpPr>
        <p:cxnSp>
          <p:nvCxnSpPr>
            <p:cNvPr id="38" name="Conector recto 37">
              <a:extLst>
                <a:ext uri="{FF2B5EF4-FFF2-40B4-BE49-F238E27FC236}">
                  <a16:creationId xmlns:a16="http://schemas.microsoft.com/office/drawing/2014/main" id="{51E0FA3A-32BE-4C87-C673-44E6E268B26C}"/>
                </a:ext>
              </a:extLst>
            </p:cNvPr>
            <p:cNvCxnSpPr/>
            <p:nvPr/>
          </p:nvCxnSpPr>
          <p:spPr>
            <a:xfrm>
              <a:off x="3409556" y="8220075"/>
              <a:ext cx="540144" cy="838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cto 38">
              <a:extLst>
                <a:ext uri="{FF2B5EF4-FFF2-40B4-BE49-F238E27FC236}">
                  <a16:creationId xmlns:a16="http://schemas.microsoft.com/office/drawing/2014/main" id="{76D53317-C5A9-B9EC-252D-2EC437CF93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9556" y="8297227"/>
              <a:ext cx="448667" cy="68389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3F140785-6110-82F6-0556-C1E1D1E7BE9C}"/>
              </a:ext>
            </a:extLst>
          </p:cNvPr>
          <p:cNvCxnSpPr>
            <a:cxnSpLocks/>
          </p:cNvCxnSpPr>
          <p:nvPr/>
        </p:nvCxnSpPr>
        <p:spPr>
          <a:xfrm flipH="1">
            <a:off x="7355386" y="947451"/>
            <a:ext cx="99253" cy="808404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4F739E12-787C-0E0B-2605-96C5BFB6F175}"/>
              </a:ext>
            </a:extLst>
          </p:cNvPr>
          <p:cNvCxnSpPr>
            <a:cxnSpLocks/>
          </p:cNvCxnSpPr>
          <p:nvPr/>
        </p:nvCxnSpPr>
        <p:spPr>
          <a:xfrm flipH="1">
            <a:off x="9267330" y="848384"/>
            <a:ext cx="184557" cy="818311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0EA7F4D2-CC8B-6E64-2E29-84437BA6716C}"/>
              </a:ext>
            </a:extLst>
          </p:cNvPr>
          <p:cNvCxnSpPr>
            <a:cxnSpLocks/>
          </p:cNvCxnSpPr>
          <p:nvPr/>
        </p:nvCxnSpPr>
        <p:spPr>
          <a:xfrm flipH="1">
            <a:off x="5220360" y="928908"/>
            <a:ext cx="351151" cy="818730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Imagen 44">
            <a:extLst>
              <a:ext uri="{FF2B5EF4-FFF2-40B4-BE49-F238E27FC236}">
                <a16:creationId xmlns:a16="http://schemas.microsoft.com/office/drawing/2014/main" id="{B03D478A-E653-1645-A431-3793DEFDA3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0268" y="9167826"/>
            <a:ext cx="8858755" cy="1478463"/>
          </a:xfrm>
          <a:prstGeom prst="rect">
            <a:avLst/>
          </a:prstGeom>
        </p:spPr>
      </p:pic>
      <p:grpSp>
        <p:nvGrpSpPr>
          <p:cNvPr id="46" name="Grupo 45">
            <a:extLst>
              <a:ext uri="{FF2B5EF4-FFF2-40B4-BE49-F238E27FC236}">
                <a16:creationId xmlns:a16="http://schemas.microsoft.com/office/drawing/2014/main" id="{486682F2-A9C8-1389-874F-BCD0368B32F9}"/>
              </a:ext>
            </a:extLst>
          </p:cNvPr>
          <p:cNvGrpSpPr/>
          <p:nvPr/>
        </p:nvGrpSpPr>
        <p:grpSpPr>
          <a:xfrm>
            <a:off x="11874500" y="6599341"/>
            <a:ext cx="448667" cy="457200"/>
            <a:chOff x="3409556" y="8220075"/>
            <a:chExt cx="540144" cy="838200"/>
          </a:xfrm>
        </p:grpSpPr>
        <p:cxnSp>
          <p:nvCxnSpPr>
            <p:cNvPr id="47" name="Conector recto 46">
              <a:extLst>
                <a:ext uri="{FF2B5EF4-FFF2-40B4-BE49-F238E27FC236}">
                  <a16:creationId xmlns:a16="http://schemas.microsoft.com/office/drawing/2014/main" id="{A5EB4884-BF02-11F5-E795-90AE125B85DC}"/>
                </a:ext>
              </a:extLst>
            </p:cNvPr>
            <p:cNvCxnSpPr/>
            <p:nvPr/>
          </p:nvCxnSpPr>
          <p:spPr>
            <a:xfrm>
              <a:off x="3409556" y="8220075"/>
              <a:ext cx="540144" cy="838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cto 47">
              <a:extLst>
                <a:ext uri="{FF2B5EF4-FFF2-40B4-BE49-F238E27FC236}">
                  <a16:creationId xmlns:a16="http://schemas.microsoft.com/office/drawing/2014/main" id="{0CC8B40B-31B1-E69F-D86D-00714098B3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9556" y="8297227"/>
              <a:ext cx="448667" cy="68389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id="{6D3C63DA-49FE-08F7-7728-FA031FD788DA}"/>
              </a:ext>
            </a:extLst>
          </p:cNvPr>
          <p:cNvCxnSpPr>
            <a:cxnSpLocks/>
          </p:cNvCxnSpPr>
          <p:nvPr/>
        </p:nvCxnSpPr>
        <p:spPr>
          <a:xfrm flipV="1">
            <a:off x="5395935" y="7199981"/>
            <a:ext cx="4611468" cy="599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image45.png" title="Imagen">
            <a:extLst>
              <a:ext uri="{FF2B5EF4-FFF2-40B4-BE49-F238E27FC236}">
                <a16:creationId xmlns:a16="http://schemas.microsoft.com/office/drawing/2014/main" id="{B7882687-74C5-CEAE-6E0D-E6A07E516DAB}"/>
              </a:ext>
            </a:extLst>
          </p:cNvPr>
          <p:cNvPicPr preferRelativeResize="0"/>
          <p:nvPr/>
        </p:nvPicPr>
        <p:blipFill>
          <a:blip r:embed="rId10" cstate="print"/>
          <a:stretch>
            <a:fillRect/>
          </a:stretch>
        </p:blipFill>
        <p:spPr>
          <a:xfrm>
            <a:off x="6170445" y="6884910"/>
            <a:ext cx="721968" cy="897672"/>
          </a:xfrm>
          <a:prstGeom prst="rect">
            <a:avLst/>
          </a:prstGeom>
          <a:noFill/>
        </p:spPr>
      </p:pic>
      <p:pic>
        <p:nvPicPr>
          <p:cNvPr id="59" name="image43.png" title="Imagen">
            <a:extLst>
              <a:ext uri="{FF2B5EF4-FFF2-40B4-BE49-F238E27FC236}">
                <a16:creationId xmlns:a16="http://schemas.microsoft.com/office/drawing/2014/main" id="{6D028E7D-DFD0-966E-12EC-78C109295665}"/>
              </a:ext>
            </a:extLst>
          </p:cNvPr>
          <p:cNvPicPr preferRelativeResize="0"/>
          <p:nvPr/>
        </p:nvPicPr>
        <p:blipFill>
          <a:blip r:embed="rId11" cstate="print"/>
          <a:stretch>
            <a:fillRect/>
          </a:stretch>
        </p:blipFill>
        <p:spPr>
          <a:xfrm>
            <a:off x="7393378" y="6937348"/>
            <a:ext cx="990600" cy="790575"/>
          </a:xfrm>
          <a:prstGeom prst="rect">
            <a:avLst/>
          </a:prstGeom>
          <a:noFill/>
        </p:spPr>
      </p:pic>
      <p:pic>
        <p:nvPicPr>
          <p:cNvPr id="60" name="image51.png" title="Imagen">
            <a:extLst>
              <a:ext uri="{FF2B5EF4-FFF2-40B4-BE49-F238E27FC236}">
                <a16:creationId xmlns:a16="http://schemas.microsoft.com/office/drawing/2014/main" id="{839EAC85-0439-3A37-4374-7BE5603ACE30}"/>
              </a:ext>
            </a:extLst>
          </p:cNvPr>
          <p:cNvPicPr preferRelativeResize="0"/>
          <p:nvPr/>
        </p:nvPicPr>
        <p:blipFill>
          <a:blip r:embed="rId12" cstate="print"/>
          <a:stretch>
            <a:fillRect/>
          </a:stretch>
        </p:blipFill>
        <p:spPr>
          <a:xfrm>
            <a:off x="9142689" y="6895801"/>
            <a:ext cx="905243" cy="832122"/>
          </a:xfrm>
          <a:prstGeom prst="rect">
            <a:avLst/>
          </a:prstGeom>
          <a:noFill/>
        </p:spPr>
      </p:pic>
      <p:pic>
        <p:nvPicPr>
          <p:cNvPr id="61" name="image48.png" title="Imagen">
            <a:extLst>
              <a:ext uri="{FF2B5EF4-FFF2-40B4-BE49-F238E27FC236}">
                <a16:creationId xmlns:a16="http://schemas.microsoft.com/office/drawing/2014/main" id="{A7914AF8-210D-43EE-79DA-6FDE3A5828B2}"/>
              </a:ext>
            </a:extLst>
          </p:cNvPr>
          <p:cNvPicPr preferRelativeResize="0"/>
          <p:nvPr/>
        </p:nvPicPr>
        <p:blipFill>
          <a:blip r:embed="rId13" cstate="print"/>
          <a:stretch>
            <a:fillRect/>
          </a:stretch>
        </p:blipFill>
        <p:spPr>
          <a:xfrm>
            <a:off x="4751620" y="6974405"/>
            <a:ext cx="1070611" cy="897672"/>
          </a:xfrm>
          <a:prstGeom prst="rect">
            <a:avLst/>
          </a:prstGeom>
          <a:noFill/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A5A43FAB-CD91-3F4B-4C7D-DBF168D1B1D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5060" y="7083498"/>
            <a:ext cx="905501" cy="64211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987" y="0"/>
            <a:ext cx="10695025" cy="7558924"/>
            <a:chOff x="53162" y="1080"/>
            <a:chExt cx="10695025" cy="755892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162" y="1080"/>
              <a:ext cx="10695025" cy="75589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4564" y="6962279"/>
              <a:ext cx="988417" cy="38286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019364" y="1199248"/>
              <a:ext cx="271780" cy="307340"/>
            </a:xfrm>
            <a:custGeom>
              <a:avLst/>
              <a:gdLst/>
              <a:ahLst/>
              <a:cxnLst/>
              <a:rect l="l" t="t" r="r" b="b"/>
              <a:pathLst>
                <a:path w="271779" h="307340">
                  <a:moveTo>
                    <a:pt x="44602" y="273367"/>
                  </a:moveTo>
                  <a:lnTo>
                    <a:pt x="43649" y="271399"/>
                  </a:lnTo>
                  <a:lnTo>
                    <a:pt x="11645" y="246227"/>
                  </a:lnTo>
                  <a:lnTo>
                    <a:pt x="9423" y="244487"/>
                  </a:lnTo>
                  <a:lnTo>
                    <a:pt x="6591" y="244182"/>
                  </a:lnTo>
                  <a:lnTo>
                    <a:pt x="1511" y="246646"/>
                  </a:lnTo>
                  <a:lnTo>
                    <a:pt x="0" y="249072"/>
                  </a:lnTo>
                  <a:lnTo>
                    <a:pt x="0" y="302221"/>
                  </a:lnTo>
                  <a:lnTo>
                    <a:pt x="1511" y="304647"/>
                  </a:lnTo>
                  <a:lnTo>
                    <a:pt x="6591" y="307111"/>
                  </a:lnTo>
                  <a:lnTo>
                    <a:pt x="9423" y="306806"/>
                  </a:lnTo>
                  <a:lnTo>
                    <a:pt x="43649" y="279895"/>
                  </a:lnTo>
                  <a:lnTo>
                    <a:pt x="44602" y="277926"/>
                  </a:lnTo>
                  <a:lnTo>
                    <a:pt x="44602" y="273367"/>
                  </a:lnTo>
                  <a:close/>
                </a:path>
                <a:path w="271779" h="307340">
                  <a:moveTo>
                    <a:pt x="271221" y="29184"/>
                  </a:moveTo>
                  <a:lnTo>
                    <a:pt x="270268" y="27216"/>
                  </a:lnTo>
                  <a:lnTo>
                    <a:pt x="238264" y="2057"/>
                  </a:lnTo>
                  <a:lnTo>
                    <a:pt x="236042" y="304"/>
                  </a:lnTo>
                  <a:lnTo>
                    <a:pt x="233210" y="0"/>
                  </a:lnTo>
                  <a:lnTo>
                    <a:pt x="228130" y="2463"/>
                  </a:lnTo>
                  <a:lnTo>
                    <a:pt x="226618" y="4889"/>
                  </a:lnTo>
                  <a:lnTo>
                    <a:pt x="226618" y="58051"/>
                  </a:lnTo>
                  <a:lnTo>
                    <a:pt x="228130" y="60464"/>
                  </a:lnTo>
                  <a:lnTo>
                    <a:pt x="233210" y="62928"/>
                  </a:lnTo>
                  <a:lnTo>
                    <a:pt x="236042" y="62636"/>
                  </a:lnTo>
                  <a:lnTo>
                    <a:pt x="270268" y="35712"/>
                  </a:lnTo>
                  <a:lnTo>
                    <a:pt x="271221" y="33756"/>
                  </a:lnTo>
                  <a:lnTo>
                    <a:pt x="271221" y="29184"/>
                  </a:lnTo>
                  <a:close/>
                </a:path>
              </a:pathLst>
            </a:custGeom>
            <a:solidFill>
              <a:srgbClr val="144C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614050" y="3519253"/>
              <a:ext cx="4777105" cy="1619250"/>
            </a:xfrm>
            <a:custGeom>
              <a:avLst/>
              <a:gdLst/>
              <a:ahLst/>
              <a:cxnLst/>
              <a:rect l="l" t="t" r="r" b="b"/>
              <a:pathLst>
                <a:path w="4777105" h="1619250">
                  <a:moveTo>
                    <a:pt x="4667690" y="0"/>
                  </a:moveTo>
                  <a:lnTo>
                    <a:pt x="516428" y="0"/>
                  </a:lnTo>
                  <a:lnTo>
                    <a:pt x="471788" y="8602"/>
                  </a:lnTo>
                  <a:lnTo>
                    <a:pt x="430844" y="32026"/>
                  </a:lnTo>
                  <a:lnTo>
                    <a:pt x="398133" y="66694"/>
                  </a:lnTo>
                  <a:lnTo>
                    <a:pt x="378189" y="109029"/>
                  </a:lnTo>
                  <a:lnTo>
                    <a:pt x="2739" y="1510220"/>
                  </a:lnTo>
                  <a:lnTo>
                    <a:pt x="0" y="1552555"/>
                  </a:lnTo>
                  <a:lnTo>
                    <a:pt x="14135" y="1587223"/>
                  </a:lnTo>
                  <a:lnTo>
                    <a:pt x="42527" y="1610647"/>
                  </a:lnTo>
                  <a:lnTo>
                    <a:pt x="82558" y="1619250"/>
                  </a:lnTo>
                  <a:lnTo>
                    <a:pt x="4667690" y="1619250"/>
                  </a:lnTo>
                  <a:lnTo>
                    <a:pt x="4710020" y="1610647"/>
                  </a:lnTo>
                  <a:lnTo>
                    <a:pt x="4744688" y="1587223"/>
                  </a:lnTo>
                  <a:lnTo>
                    <a:pt x="4768115" y="1552555"/>
                  </a:lnTo>
                  <a:lnTo>
                    <a:pt x="4776719" y="1510220"/>
                  </a:lnTo>
                  <a:lnTo>
                    <a:pt x="4776719" y="109029"/>
                  </a:lnTo>
                  <a:lnTo>
                    <a:pt x="4768117" y="66699"/>
                  </a:lnTo>
                  <a:lnTo>
                    <a:pt x="4744693" y="32030"/>
                  </a:lnTo>
                  <a:lnTo>
                    <a:pt x="4710025" y="8604"/>
                  </a:lnTo>
                  <a:lnTo>
                    <a:pt x="4667690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912967" y="3519258"/>
              <a:ext cx="4478020" cy="405130"/>
            </a:xfrm>
            <a:custGeom>
              <a:avLst/>
              <a:gdLst/>
              <a:ahLst/>
              <a:cxnLst/>
              <a:rect l="l" t="t" r="r" b="b"/>
              <a:pathLst>
                <a:path w="4478020" h="405129">
                  <a:moveTo>
                    <a:pt x="1549793" y="0"/>
                  </a:moveTo>
                  <a:lnTo>
                    <a:pt x="217500" y="0"/>
                  </a:lnTo>
                  <a:lnTo>
                    <a:pt x="172859" y="8597"/>
                  </a:lnTo>
                  <a:lnTo>
                    <a:pt x="131927" y="32029"/>
                  </a:lnTo>
                  <a:lnTo>
                    <a:pt x="99212" y="66700"/>
                  </a:lnTo>
                  <a:lnTo>
                    <a:pt x="79260" y="109029"/>
                  </a:lnTo>
                  <a:lnTo>
                    <a:pt x="0" y="404812"/>
                  </a:lnTo>
                  <a:lnTo>
                    <a:pt x="1549793" y="404812"/>
                  </a:lnTo>
                  <a:lnTo>
                    <a:pt x="1549793" y="0"/>
                  </a:lnTo>
                  <a:close/>
                </a:path>
                <a:path w="4478020" h="405129">
                  <a:moveTo>
                    <a:pt x="4477791" y="109029"/>
                  </a:moveTo>
                  <a:lnTo>
                    <a:pt x="4469193" y="66700"/>
                  </a:lnTo>
                  <a:lnTo>
                    <a:pt x="4445774" y="32029"/>
                  </a:lnTo>
                  <a:lnTo>
                    <a:pt x="4411103" y="8610"/>
                  </a:lnTo>
                  <a:lnTo>
                    <a:pt x="4368762" y="0"/>
                  </a:lnTo>
                  <a:lnTo>
                    <a:pt x="3013786" y="0"/>
                  </a:lnTo>
                  <a:lnTo>
                    <a:pt x="3013786" y="404812"/>
                  </a:lnTo>
                  <a:lnTo>
                    <a:pt x="4477791" y="404812"/>
                  </a:lnTo>
                  <a:lnTo>
                    <a:pt x="4477791" y="109029"/>
                  </a:lnTo>
                  <a:close/>
                </a:path>
              </a:pathLst>
            </a:custGeom>
            <a:solidFill>
              <a:srgbClr val="10A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462773" y="3519258"/>
            <a:ext cx="1464310" cy="405130"/>
          </a:xfrm>
          <a:prstGeom prst="rect">
            <a:avLst/>
          </a:prstGeom>
          <a:solidFill>
            <a:srgbClr val="10AEA2"/>
          </a:solidFill>
        </p:spPr>
        <p:txBody>
          <a:bodyPr vert="horz" wrap="square" lIns="0" tIns="119380" rIns="0" bIns="0" rtlCol="0">
            <a:spAutoFit/>
          </a:bodyPr>
          <a:lstStyle/>
          <a:p>
            <a:pPr marL="199390">
              <a:lnSpc>
                <a:spcPct val="100000"/>
              </a:lnSpc>
              <a:spcBef>
                <a:spcPts val="940"/>
              </a:spcBef>
            </a:pPr>
            <a:r>
              <a:rPr sz="1000" b="1" i="1" spc="-185" dirty="0">
                <a:solidFill>
                  <a:srgbClr val="FEFEFE"/>
                </a:solidFill>
                <a:latin typeface="Verdana"/>
                <a:cs typeface="Verdana"/>
              </a:rPr>
              <a:t>Número</a:t>
            </a:r>
            <a:r>
              <a:rPr sz="1000" b="1" i="1" spc="-65" dirty="0">
                <a:solidFill>
                  <a:srgbClr val="FEFEFE"/>
                </a:solidFill>
                <a:latin typeface="Verdana"/>
                <a:cs typeface="Verdana"/>
              </a:rPr>
              <a:t> </a:t>
            </a:r>
            <a:r>
              <a:rPr sz="1000" b="1" i="1" spc="-90" dirty="0">
                <a:solidFill>
                  <a:srgbClr val="FEFEFE"/>
                </a:solidFill>
                <a:latin typeface="Verdana"/>
                <a:cs typeface="Verdana"/>
              </a:rPr>
              <a:t>de</a:t>
            </a:r>
            <a:r>
              <a:rPr sz="1000" b="1" i="1" spc="-65" dirty="0">
                <a:solidFill>
                  <a:srgbClr val="FEFEFE"/>
                </a:solidFill>
                <a:latin typeface="Verdana"/>
                <a:cs typeface="Verdana"/>
              </a:rPr>
              <a:t> </a:t>
            </a:r>
            <a:r>
              <a:rPr sz="1000" b="1" i="1" spc="-10" dirty="0">
                <a:solidFill>
                  <a:srgbClr val="FEFEFE"/>
                </a:solidFill>
                <a:latin typeface="Verdana"/>
                <a:cs typeface="Verdana"/>
              </a:rPr>
              <a:t>Cuenta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115707" y="3563424"/>
            <a:ext cx="1089025" cy="30416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71450" marR="5080" indent="-159385">
              <a:lnSpc>
                <a:spcPts val="990"/>
              </a:lnSpc>
              <a:spcBef>
                <a:spcPts val="305"/>
              </a:spcBef>
            </a:pPr>
            <a:r>
              <a:rPr sz="1000" b="1" i="1" spc="-80" dirty="0">
                <a:solidFill>
                  <a:srgbClr val="FEFEFE"/>
                </a:solidFill>
                <a:latin typeface="Verdana"/>
                <a:cs typeface="Verdana"/>
              </a:rPr>
              <a:t>Código</a:t>
            </a:r>
            <a:r>
              <a:rPr sz="1000" b="1" i="1" spc="-60" dirty="0">
                <a:solidFill>
                  <a:srgbClr val="FEFEFE"/>
                </a:solidFill>
                <a:latin typeface="Verdana"/>
                <a:cs typeface="Verdana"/>
              </a:rPr>
              <a:t> </a:t>
            </a:r>
            <a:r>
              <a:rPr sz="1000" b="1" i="1" spc="-90" dirty="0">
                <a:solidFill>
                  <a:srgbClr val="FEFEFE"/>
                </a:solidFill>
                <a:latin typeface="Verdana"/>
                <a:cs typeface="Verdana"/>
              </a:rPr>
              <a:t>de</a:t>
            </a:r>
            <a:r>
              <a:rPr sz="1000" b="1" i="1" spc="-60" dirty="0">
                <a:solidFill>
                  <a:srgbClr val="FEFEFE"/>
                </a:solidFill>
                <a:latin typeface="Verdana"/>
                <a:cs typeface="Verdana"/>
              </a:rPr>
              <a:t> </a:t>
            </a:r>
            <a:r>
              <a:rPr sz="1000" b="1" i="1" spc="-120" dirty="0">
                <a:solidFill>
                  <a:srgbClr val="FEFEFE"/>
                </a:solidFill>
                <a:latin typeface="Verdana"/>
                <a:cs typeface="Verdana"/>
              </a:rPr>
              <a:t>Cuenta </a:t>
            </a:r>
            <a:r>
              <a:rPr sz="1000" b="1" i="1" spc="-75" dirty="0">
                <a:solidFill>
                  <a:srgbClr val="FEFEFE"/>
                </a:solidFill>
                <a:latin typeface="Verdana"/>
                <a:cs typeface="Verdana"/>
              </a:rPr>
              <a:t>Interbancaria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92346" y="3626543"/>
            <a:ext cx="12776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i="1" spc="-95" dirty="0">
                <a:solidFill>
                  <a:srgbClr val="FEFEFE"/>
                </a:solidFill>
                <a:latin typeface="Verdana"/>
                <a:cs typeface="Verdana"/>
              </a:rPr>
              <a:t>Cta.</a:t>
            </a:r>
            <a:r>
              <a:rPr sz="1000" b="1" i="1" spc="-80" dirty="0">
                <a:solidFill>
                  <a:srgbClr val="FEFEFE"/>
                </a:solidFill>
                <a:latin typeface="Verdana"/>
                <a:cs typeface="Verdana"/>
              </a:rPr>
              <a:t> </a:t>
            </a:r>
            <a:r>
              <a:rPr sz="1000" b="1" i="1" spc="-120" dirty="0">
                <a:solidFill>
                  <a:srgbClr val="FEFEFE"/>
                </a:solidFill>
                <a:latin typeface="Verdana"/>
                <a:cs typeface="Verdana"/>
              </a:rPr>
              <a:t>Soles</a:t>
            </a:r>
            <a:r>
              <a:rPr sz="1000" b="1" i="1" spc="-75" dirty="0">
                <a:solidFill>
                  <a:srgbClr val="FEFEFE"/>
                </a:solidFill>
                <a:latin typeface="Verdana"/>
                <a:cs typeface="Verdana"/>
              </a:rPr>
              <a:t> </a:t>
            </a:r>
            <a:r>
              <a:rPr sz="1000" b="1" i="1" spc="-165" dirty="0">
                <a:solidFill>
                  <a:srgbClr val="FEFEFE"/>
                </a:solidFill>
                <a:latin typeface="Verdana"/>
                <a:cs typeface="Verdana"/>
              </a:rPr>
              <a:t>/</a:t>
            </a:r>
            <a:r>
              <a:rPr sz="1000" b="1" i="1" spc="-75" dirty="0">
                <a:solidFill>
                  <a:srgbClr val="FEFEFE"/>
                </a:solidFill>
                <a:latin typeface="Verdana"/>
                <a:cs typeface="Verdana"/>
              </a:rPr>
              <a:t> </a:t>
            </a:r>
            <a:r>
              <a:rPr sz="1000" b="1" i="1" spc="-100" dirty="0">
                <a:solidFill>
                  <a:srgbClr val="FEFEFE"/>
                </a:solidFill>
                <a:latin typeface="Verdana"/>
                <a:cs typeface="Verdana"/>
              </a:rPr>
              <a:t>Corriente</a:t>
            </a:r>
            <a:endParaRPr sz="1000">
              <a:latin typeface="Verdana"/>
              <a:cs typeface="Verdan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85667" y="3947954"/>
            <a:ext cx="6014903" cy="1063532"/>
            <a:chOff x="685667" y="3947954"/>
            <a:chExt cx="6014903" cy="1063532"/>
          </a:xfrm>
        </p:grpSpPr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97791" y="3947954"/>
              <a:ext cx="702779" cy="27866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5667" y="4216066"/>
              <a:ext cx="943628" cy="79542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79927" y="4464462"/>
              <a:ext cx="166471" cy="18810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67862" y="4460270"/>
              <a:ext cx="166471" cy="18810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716722" y="4394314"/>
              <a:ext cx="1022985" cy="260350"/>
            </a:xfrm>
            <a:custGeom>
              <a:avLst/>
              <a:gdLst/>
              <a:ahLst/>
              <a:cxnLst/>
              <a:rect l="l" t="t" r="r" b="b"/>
              <a:pathLst>
                <a:path w="1022985" h="260350">
                  <a:moveTo>
                    <a:pt x="241249" y="0"/>
                  </a:moveTo>
                  <a:lnTo>
                    <a:pt x="168148" y="0"/>
                  </a:lnTo>
                  <a:lnTo>
                    <a:pt x="120624" y="193967"/>
                  </a:lnTo>
                  <a:lnTo>
                    <a:pt x="73101" y="0"/>
                  </a:lnTo>
                  <a:lnTo>
                    <a:pt x="0" y="0"/>
                  </a:lnTo>
                  <a:lnTo>
                    <a:pt x="0" y="254063"/>
                  </a:lnTo>
                  <a:lnTo>
                    <a:pt x="48742" y="254063"/>
                  </a:lnTo>
                  <a:lnTo>
                    <a:pt x="48742" y="80111"/>
                  </a:lnTo>
                  <a:lnTo>
                    <a:pt x="94348" y="254063"/>
                  </a:lnTo>
                  <a:lnTo>
                    <a:pt x="146900" y="254063"/>
                  </a:lnTo>
                  <a:lnTo>
                    <a:pt x="192506" y="80111"/>
                  </a:lnTo>
                  <a:lnTo>
                    <a:pt x="192506" y="254063"/>
                  </a:lnTo>
                  <a:lnTo>
                    <a:pt x="241249" y="254063"/>
                  </a:lnTo>
                  <a:lnTo>
                    <a:pt x="241249" y="0"/>
                  </a:lnTo>
                  <a:close/>
                </a:path>
                <a:path w="1022985" h="260350">
                  <a:moveTo>
                    <a:pt x="817016" y="0"/>
                  </a:moveTo>
                  <a:lnTo>
                    <a:pt x="770255" y="0"/>
                  </a:lnTo>
                  <a:lnTo>
                    <a:pt x="770255" y="162610"/>
                  </a:lnTo>
                  <a:lnTo>
                    <a:pt x="766902" y="185369"/>
                  </a:lnTo>
                  <a:lnTo>
                    <a:pt x="757745" y="203962"/>
                  </a:lnTo>
                  <a:lnTo>
                    <a:pt x="744156" y="216496"/>
                  </a:lnTo>
                  <a:lnTo>
                    <a:pt x="727519" y="221094"/>
                  </a:lnTo>
                  <a:lnTo>
                    <a:pt x="710895" y="216496"/>
                  </a:lnTo>
                  <a:lnTo>
                    <a:pt x="697306" y="203962"/>
                  </a:lnTo>
                  <a:lnTo>
                    <a:pt x="688149" y="185369"/>
                  </a:lnTo>
                  <a:lnTo>
                    <a:pt x="684784" y="162610"/>
                  </a:lnTo>
                  <a:lnTo>
                    <a:pt x="688149" y="139852"/>
                  </a:lnTo>
                  <a:lnTo>
                    <a:pt x="697306" y="121259"/>
                  </a:lnTo>
                  <a:lnTo>
                    <a:pt x="710895" y="108737"/>
                  </a:lnTo>
                  <a:lnTo>
                    <a:pt x="727519" y="104140"/>
                  </a:lnTo>
                  <a:lnTo>
                    <a:pt x="744156" y="108737"/>
                  </a:lnTo>
                  <a:lnTo>
                    <a:pt x="757745" y="121259"/>
                  </a:lnTo>
                  <a:lnTo>
                    <a:pt x="766902" y="139852"/>
                  </a:lnTo>
                  <a:lnTo>
                    <a:pt x="770255" y="162610"/>
                  </a:lnTo>
                  <a:lnTo>
                    <a:pt x="770255" y="0"/>
                  </a:lnTo>
                  <a:lnTo>
                    <a:pt x="768273" y="0"/>
                  </a:lnTo>
                  <a:lnTo>
                    <a:pt x="768273" y="96215"/>
                  </a:lnTo>
                  <a:lnTo>
                    <a:pt x="756996" y="83248"/>
                  </a:lnTo>
                  <a:lnTo>
                    <a:pt x="743851" y="73418"/>
                  </a:lnTo>
                  <a:lnTo>
                    <a:pt x="729221" y="67195"/>
                  </a:lnTo>
                  <a:lnTo>
                    <a:pt x="713422" y="65024"/>
                  </a:lnTo>
                  <a:lnTo>
                    <a:pt x="684288" y="72694"/>
                  </a:lnTo>
                  <a:lnTo>
                    <a:pt x="660501" y="93611"/>
                  </a:lnTo>
                  <a:lnTo>
                    <a:pt x="644461" y="124625"/>
                  </a:lnTo>
                  <a:lnTo>
                    <a:pt x="638581" y="162610"/>
                  </a:lnTo>
                  <a:lnTo>
                    <a:pt x="644461" y="200596"/>
                  </a:lnTo>
                  <a:lnTo>
                    <a:pt x="660501" y="231622"/>
                  </a:lnTo>
                  <a:lnTo>
                    <a:pt x="684288" y="252539"/>
                  </a:lnTo>
                  <a:lnTo>
                    <a:pt x="713422" y="260210"/>
                  </a:lnTo>
                  <a:lnTo>
                    <a:pt x="729221" y="258038"/>
                  </a:lnTo>
                  <a:lnTo>
                    <a:pt x="743851" y="251802"/>
                  </a:lnTo>
                  <a:lnTo>
                    <a:pt x="756996" y="241985"/>
                  </a:lnTo>
                  <a:lnTo>
                    <a:pt x="768273" y="229019"/>
                  </a:lnTo>
                  <a:lnTo>
                    <a:pt x="768273" y="254063"/>
                  </a:lnTo>
                  <a:lnTo>
                    <a:pt x="817016" y="254063"/>
                  </a:lnTo>
                  <a:lnTo>
                    <a:pt x="817016" y="229019"/>
                  </a:lnTo>
                  <a:lnTo>
                    <a:pt x="817016" y="221094"/>
                  </a:lnTo>
                  <a:lnTo>
                    <a:pt x="817016" y="104140"/>
                  </a:lnTo>
                  <a:lnTo>
                    <a:pt x="817016" y="96215"/>
                  </a:lnTo>
                  <a:lnTo>
                    <a:pt x="817016" y="0"/>
                  </a:lnTo>
                  <a:close/>
                </a:path>
                <a:path w="1022985" h="260350">
                  <a:moveTo>
                    <a:pt x="1022388" y="162610"/>
                  </a:moveTo>
                  <a:lnTo>
                    <a:pt x="1014984" y="124625"/>
                  </a:lnTo>
                  <a:lnTo>
                    <a:pt x="1002855" y="106006"/>
                  </a:lnTo>
                  <a:lnTo>
                    <a:pt x="994778" y="93599"/>
                  </a:lnTo>
                  <a:lnTo>
                    <a:pt x="974509" y="79463"/>
                  </a:lnTo>
                  <a:lnTo>
                    <a:pt x="974509" y="162610"/>
                  </a:lnTo>
                  <a:lnTo>
                    <a:pt x="970864" y="184645"/>
                  </a:lnTo>
                  <a:lnTo>
                    <a:pt x="960920" y="202641"/>
                  </a:lnTo>
                  <a:lnTo>
                    <a:pt x="946175" y="214769"/>
                  </a:lnTo>
                  <a:lnTo>
                    <a:pt x="928103" y="219214"/>
                  </a:lnTo>
                  <a:lnTo>
                    <a:pt x="910043" y="214769"/>
                  </a:lnTo>
                  <a:lnTo>
                    <a:pt x="895299" y="202641"/>
                  </a:lnTo>
                  <a:lnTo>
                    <a:pt x="885342" y="184645"/>
                  </a:lnTo>
                  <a:lnTo>
                    <a:pt x="881697" y="162610"/>
                  </a:lnTo>
                  <a:lnTo>
                    <a:pt x="885342" y="140576"/>
                  </a:lnTo>
                  <a:lnTo>
                    <a:pt x="895299" y="122593"/>
                  </a:lnTo>
                  <a:lnTo>
                    <a:pt x="910043" y="110451"/>
                  </a:lnTo>
                  <a:lnTo>
                    <a:pt x="928103" y="106006"/>
                  </a:lnTo>
                  <a:lnTo>
                    <a:pt x="946175" y="110451"/>
                  </a:lnTo>
                  <a:lnTo>
                    <a:pt x="960920" y="122593"/>
                  </a:lnTo>
                  <a:lnTo>
                    <a:pt x="970864" y="140576"/>
                  </a:lnTo>
                  <a:lnTo>
                    <a:pt x="974509" y="162610"/>
                  </a:lnTo>
                  <a:lnTo>
                    <a:pt x="974509" y="79463"/>
                  </a:lnTo>
                  <a:lnTo>
                    <a:pt x="964806" y="72694"/>
                  </a:lnTo>
                  <a:lnTo>
                    <a:pt x="928103" y="65024"/>
                  </a:lnTo>
                  <a:lnTo>
                    <a:pt x="891413" y="72694"/>
                  </a:lnTo>
                  <a:lnTo>
                    <a:pt x="861453" y="93599"/>
                  </a:lnTo>
                  <a:lnTo>
                    <a:pt x="841248" y="124625"/>
                  </a:lnTo>
                  <a:lnTo>
                    <a:pt x="833831" y="162610"/>
                  </a:lnTo>
                  <a:lnTo>
                    <a:pt x="841248" y="200596"/>
                  </a:lnTo>
                  <a:lnTo>
                    <a:pt x="861453" y="231622"/>
                  </a:lnTo>
                  <a:lnTo>
                    <a:pt x="891413" y="252539"/>
                  </a:lnTo>
                  <a:lnTo>
                    <a:pt x="928103" y="260210"/>
                  </a:lnTo>
                  <a:lnTo>
                    <a:pt x="964806" y="252539"/>
                  </a:lnTo>
                  <a:lnTo>
                    <a:pt x="994778" y="231622"/>
                  </a:lnTo>
                  <a:lnTo>
                    <a:pt x="1002855" y="219214"/>
                  </a:lnTo>
                  <a:lnTo>
                    <a:pt x="1014984" y="200596"/>
                  </a:lnTo>
                  <a:lnTo>
                    <a:pt x="1022388" y="1626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8824230" y="3980887"/>
            <a:ext cx="15690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i="1" spc="-254" dirty="0">
                <a:solidFill>
                  <a:srgbClr val="144C89"/>
                </a:solidFill>
                <a:latin typeface="Verdana"/>
                <a:cs typeface="Verdana"/>
              </a:rPr>
              <a:t>011</a:t>
            </a:r>
            <a:r>
              <a:rPr sz="1000" b="1" i="1" spc="-70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000" b="1" i="1" spc="-250" dirty="0">
                <a:solidFill>
                  <a:srgbClr val="144C89"/>
                </a:solidFill>
                <a:latin typeface="Verdana"/>
                <a:cs typeface="Verdana"/>
              </a:rPr>
              <a:t>157</a:t>
            </a:r>
            <a:r>
              <a:rPr sz="1000" b="1" i="1" spc="-70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000" b="1" i="1" spc="-95" dirty="0">
                <a:solidFill>
                  <a:srgbClr val="144C89"/>
                </a:solidFill>
                <a:latin typeface="Verdana"/>
                <a:cs typeface="Verdana"/>
              </a:rPr>
              <a:t>000</a:t>
            </a:r>
            <a:r>
              <a:rPr sz="1000" b="1" i="1" spc="-70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000" b="1" i="1" spc="-155" dirty="0">
                <a:solidFill>
                  <a:srgbClr val="144C89"/>
                </a:solidFill>
                <a:latin typeface="Verdana"/>
                <a:cs typeface="Verdana"/>
              </a:rPr>
              <a:t>1000</a:t>
            </a:r>
            <a:r>
              <a:rPr sz="1000" b="1" i="1" spc="-65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000" b="1" i="1" spc="-165" dirty="0">
                <a:solidFill>
                  <a:srgbClr val="144C89"/>
                </a:solidFill>
                <a:latin typeface="Verdana"/>
                <a:cs typeface="Verdana"/>
              </a:rPr>
              <a:t>64507</a:t>
            </a:r>
            <a:r>
              <a:rPr sz="1000" b="1" i="1" spc="-70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000" b="1" i="1" spc="-80" dirty="0">
                <a:solidFill>
                  <a:srgbClr val="144C89"/>
                </a:solidFill>
                <a:latin typeface="Verdana"/>
                <a:cs typeface="Verdana"/>
              </a:rPr>
              <a:t>55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970538" y="3980887"/>
            <a:ext cx="16516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i="1" spc="-215" dirty="0">
                <a:solidFill>
                  <a:srgbClr val="144C89"/>
                </a:solidFill>
                <a:latin typeface="Verdana"/>
                <a:cs typeface="Verdana"/>
              </a:rPr>
              <a:t>0011</a:t>
            </a:r>
            <a:r>
              <a:rPr sz="1000" b="1" i="1" spc="-65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000" b="1" i="1" dirty="0">
                <a:solidFill>
                  <a:srgbClr val="144C89"/>
                </a:solidFill>
                <a:latin typeface="Verdana"/>
                <a:cs typeface="Verdana"/>
              </a:rPr>
              <a:t>-</a:t>
            </a:r>
            <a:r>
              <a:rPr sz="1000" b="1" i="1" spc="-65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000" b="1" i="1" spc="-210" dirty="0">
                <a:solidFill>
                  <a:srgbClr val="144C89"/>
                </a:solidFill>
                <a:latin typeface="Verdana"/>
                <a:cs typeface="Verdana"/>
              </a:rPr>
              <a:t>0157</a:t>
            </a:r>
            <a:r>
              <a:rPr sz="1000" b="1" i="1" spc="-60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000" b="1" i="1" dirty="0">
                <a:solidFill>
                  <a:srgbClr val="144C89"/>
                </a:solidFill>
                <a:latin typeface="Verdana"/>
                <a:cs typeface="Verdana"/>
              </a:rPr>
              <a:t>-</a:t>
            </a:r>
            <a:r>
              <a:rPr sz="1000" b="1" i="1" spc="-65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000" b="1" i="1" spc="-145" dirty="0">
                <a:solidFill>
                  <a:srgbClr val="144C89"/>
                </a:solidFill>
                <a:latin typeface="Verdana"/>
                <a:cs typeface="Verdana"/>
              </a:rPr>
              <a:t>01000</a:t>
            </a:r>
            <a:r>
              <a:rPr sz="1000" b="1" i="1" spc="-60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000" b="1" i="1" dirty="0">
                <a:solidFill>
                  <a:srgbClr val="144C89"/>
                </a:solidFill>
                <a:latin typeface="Verdana"/>
                <a:cs typeface="Verdana"/>
              </a:rPr>
              <a:t>-</a:t>
            </a:r>
            <a:r>
              <a:rPr sz="1000" b="1" i="1" spc="-65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000" b="1" i="1" spc="-130" dirty="0">
                <a:solidFill>
                  <a:srgbClr val="144C89"/>
                </a:solidFill>
                <a:latin typeface="Verdana"/>
                <a:cs typeface="Verdana"/>
              </a:rPr>
              <a:t>64507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18107" y="6736976"/>
            <a:ext cx="477520" cy="154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50" b="1" i="1" spc="-45" dirty="0">
                <a:solidFill>
                  <a:srgbClr val="FEFEFE"/>
                </a:solidFill>
                <a:latin typeface="Trebuchet MS"/>
                <a:cs typeface="Trebuchet MS"/>
              </a:rPr>
              <a:t>Organiza:</a:t>
            </a:r>
            <a:endParaRPr sz="85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13272" y="7135836"/>
            <a:ext cx="258445" cy="172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50" b="1" spc="-25" dirty="0">
                <a:solidFill>
                  <a:srgbClr val="FEFEFE"/>
                </a:solidFill>
                <a:latin typeface="Tahoma"/>
                <a:cs typeface="Tahoma"/>
              </a:rPr>
              <a:t>SST</a:t>
            </a:r>
            <a:endParaRPr sz="95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17054" y="7268504"/>
            <a:ext cx="515620" cy="552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" spc="-10" dirty="0">
                <a:solidFill>
                  <a:srgbClr val="FEFEFE"/>
                </a:solidFill>
                <a:latin typeface="Bahnschrift"/>
                <a:cs typeface="Bahnschrift"/>
              </a:rPr>
              <a:t>G</a:t>
            </a:r>
            <a:r>
              <a:rPr sz="200" spc="-10" dirty="0">
                <a:solidFill>
                  <a:srgbClr val="FEFEFE"/>
                </a:solidFill>
                <a:latin typeface="Lucida Sans Unicode"/>
                <a:cs typeface="Lucida Sans Unicode"/>
              </a:rPr>
              <a:t>esti</a:t>
            </a:r>
            <a:r>
              <a:rPr sz="200" spc="-10" dirty="0">
                <a:solidFill>
                  <a:srgbClr val="FEFEFE"/>
                </a:solidFill>
                <a:latin typeface="Bahnschrift"/>
                <a:cs typeface="Bahnschrift"/>
              </a:rPr>
              <a:t>ó</a:t>
            </a:r>
            <a:r>
              <a:rPr sz="200" spc="-10" dirty="0">
                <a:solidFill>
                  <a:srgbClr val="FEFEFE"/>
                </a:solidFill>
                <a:latin typeface="Lucida Sans Unicode"/>
                <a:cs typeface="Lucida Sans Unicode"/>
              </a:rPr>
              <a:t>n</a:t>
            </a:r>
            <a:r>
              <a:rPr sz="200" spc="-5" dirty="0">
                <a:solidFill>
                  <a:srgbClr val="FEFEFE"/>
                </a:solidFill>
                <a:latin typeface="Lucida Sans Unicode"/>
                <a:cs typeface="Lucida Sans Unicode"/>
              </a:rPr>
              <a:t> </a:t>
            </a:r>
            <a:r>
              <a:rPr sz="200" dirty="0">
                <a:solidFill>
                  <a:srgbClr val="FEFEFE"/>
                </a:solidFill>
                <a:latin typeface="Lucida Sans Unicode"/>
                <a:cs typeface="Lucida Sans Unicode"/>
              </a:rPr>
              <a:t>de</a:t>
            </a:r>
            <a:r>
              <a:rPr sz="200" spc="-5" dirty="0">
                <a:solidFill>
                  <a:srgbClr val="FEFEFE"/>
                </a:solidFill>
                <a:latin typeface="Lucida Sans Unicode"/>
                <a:cs typeface="Lucida Sans Unicode"/>
              </a:rPr>
              <a:t> </a:t>
            </a:r>
            <a:r>
              <a:rPr sz="200" spc="-10" dirty="0">
                <a:solidFill>
                  <a:srgbClr val="FEFEFE"/>
                </a:solidFill>
                <a:latin typeface="Lucida Sans Unicode"/>
                <a:cs typeface="Lucida Sans Unicode"/>
              </a:rPr>
              <a:t>entornos</a:t>
            </a:r>
            <a:r>
              <a:rPr sz="200" dirty="0">
                <a:solidFill>
                  <a:srgbClr val="FEFEFE"/>
                </a:solidFill>
                <a:latin typeface="Lucida Sans Unicode"/>
                <a:cs typeface="Lucida Sans Unicode"/>
              </a:rPr>
              <a:t> </a:t>
            </a:r>
            <a:r>
              <a:rPr sz="200" spc="-10" dirty="0">
                <a:solidFill>
                  <a:srgbClr val="FEFEFE"/>
                </a:solidFill>
                <a:latin typeface="Lucida Sans Unicode"/>
                <a:cs typeface="Lucida Sans Unicode"/>
              </a:rPr>
              <a:t>seguros</a:t>
            </a:r>
            <a:r>
              <a:rPr sz="200" spc="-5" dirty="0">
                <a:solidFill>
                  <a:srgbClr val="FEFEFE"/>
                </a:solidFill>
                <a:latin typeface="Lucida Sans Unicode"/>
                <a:cs typeface="Lucida Sans Unicode"/>
              </a:rPr>
              <a:t> </a:t>
            </a:r>
            <a:r>
              <a:rPr sz="200" dirty="0">
                <a:solidFill>
                  <a:srgbClr val="FEFEFE"/>
                </a:solidFill>
                <a:latin typeface="Lucida Sans Unicode"/>
                <a:cs typeface="Lucida Sans Unicode"/>
              </a:rPr>
              <a:t>y </a:t>
            </a:r>
            <a:r>
              <a:rPr sz="200" spc="-10" dirty="0">
                <a:solidFill>
                  <a:srgbClr val="FEFEFE"/>
                </a:solidFill>
                <a:latin typeface="Lucida Sans Unicode"/>
                <a:cs typeface="Lucida Sans Unicode"/>
              </a:rPr>
              <a:t>saludables.</a:t>
            </a:r>
            <a:endParaRPr sz="200">
              <a:latin typeface="Lucida Sans Unicode"/>
              <a:cs typeface="Lucida Sans Unicode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874486" y="6642161"/>
            <a:ext cx="1574140" cy="1506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50" b="1" i="1" spc="-10" dirty="0">
                <a:solidFill>
                  <a:srgbClr val="FEFEFE"/>
                </a:solidFill>
                <a:latin typeface="Trebuchet MS"/>
                <a:cs typeface="Trebuchet MS"/>
              </a:rPr>
              <a:t>Auspicio</a:t>
            </a:r>
            <a:r>
              <a:rPr sz="850" b="1" i="1" spc="-45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900" b="1" i="1" spc="-45" dirty="0">
                <a:solidFill>
                  <a:srgbClr val="FEFEFE"/>
                </a:solidFill>
                <a:latin typeface="Trebuchet MS"/>
                <a:cs typeface="Trebuchet MS"/>
              </a:rPr>
              <a:t>Institucional</a:t>
            </a:r>
            <a:r>
              <a:rPr sz="850" b="1" i="1" spc="-45" dirty="0">
                <a:solidFill>
                  <a:srgbClr val="FEFEFE"/>
                </a:solidFill>
                <a:latin typeface="Trebuchet MS"/>
                <a:cs typeface="Trebuchet MS"/>
              </a:rPr>
              <a:t>:</a:t>
            </a:r>
            <a:endParaRPr sz="850" dirty="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20340" y="5646520"/>
            <a:ext cx="5398770" cy="561885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61925">
              <a:lnSpc>
                <a:spcPct val="100000"/>
              </a:lnSpc>
              <a:spcBef>
                <a:spcPts val="875"/>
              </a:spcBef>
            </a:pPr>
            <a:r>
              <a:rPr sz="1200" b="1" i="1" spc="-60" dirty="0">
                <a:solidFill>
                  <a:srgbClr val="FEFEFE"/>
                </a:solidFill>
                <a:latin typeface="Verdana"/>
                <a:cs typeface="Verdana"/>
              </a:rPr>
              <a:t>UBICACIÓN:</a:t>
            </a:r>
            <a:endParaRPr sz="1200" dirty="0">
              <a:latin typeface="Verdana"/>
              <a:cs typeface="Verdana"/>
            </a:endParaRPr>
          </a:p>
          <a:p>
            <a:pPr marL="12700" marR="5080" indent="-635">
              <a:lnSpc>
                <a:spcPct val="101099"/>
              </a:lnSpc>
              <a:spcBef>
                <a:spcPts val="735"/>
              </a:spcBef>
            </a:pPr>
            <a:r>
              <a:rPr lang="es-ES" sz="1200" i="1" dirty="0">
                <a:solidFill>
                  <a:srgbClr val="FEFEFE"/>
                </a:solidFill>
                <a:latin typeface="Trebuchet MS"/>
              </a:rPr>
              <a:t>Al Lado del Hospital Regional, Victor Raúl Haya De La Torre S/N, Cusco 08200</a:t>
            </a:r>
            <a:endParaRPr sz="1200" i="1" dirty="0">
              <a:solidFill>
                <a:srgbClr val="FEFEFE"/>
              </a:solidFill>
              <a:latin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312454" y="6735897"/>
            <a:ext cx="1041400" cy="154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50" b="1" i="1" spc="-10" dirty="0">
                <a:solidFill>
                  <a:srgbClr val="FEFEFE"/>
                </a:solidFill>
                <a:latin typeface="Trebuchet MS"/>
                <a:cs typeface="Trebuchet MS"/>
              </a:rPr>
              <a:t>Auspicio</a:t>
            </a:r>
            <a:r>
              <a:rPr sz="850" b="1" i="1" spc="-45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850" b="1" i="1" spc="-10" dirty="0">
                <a:solidFill>
                  <a:srgbClr val="FEFEFE"/>
                </a:solidFill>
                <a:latin typeface="Trebuchet MS"/>
                <a:cs typeface="Trebuchet MS"/>
              </a:rPr>
              <a:t>Académico:</a:t>
            </a:r>
            <a:endParaRPr sz="85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091137" y="662266"/>
            <a:ext cx="2193290" cy="90868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90855">
              <a:lnSpc>
                <a:spcPct val="100000"/>
              </a:lnSpc>
              <a:spcBef>
                <a:spcPts val="120"/>
              </a:spcBef>
            </a:pPr>
            <a:r>
              <a:rPr sz="1200" b="1" i="1" spc="-220" dirty="0">
                <a:solidFill>
                  <a:srgbClr val="FEFEFE"/>
                </a:solidFill>
                <a:latin typeface="Verdana"/>
                <a:cs typeface="Verdana"/>
              </a:rPr>
              <a:t>INVERSIÓN</a:t>
            </a:r>
            <a:r>
              <a:rPr sz="1200" b="1" i="1" spc="-45" dirty="0">
                <a:solidFill>
                  <a:srgbClr val="FEFEFE"/>
                </a:solidFill>
                <a:latin typeface="Verdana"/>
                <a:cs typeface="Verdana"/>
              </a:rPr>
              <a:t> </a:t>
            </a:r>
            <a:r>
              <a:rPr sz="1200" b="1" i="1" spc="-125" dirty="0">
                <a:solidFill>
                  <a:srgbClr val="FEFEFE"/>
                </a:solidFill>
                <a:latin typeface="Verdana"/>
                <a:cs typeface="Verdana"/>
              </a:rPr>
              <a:t>ACADÉMICA</a:t>
            </a:r>
            <a:endParaRPr sz="12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675"/>
              </a:spcBef>
            </a:pPr>
            <a:endParaRPr sz="1200" dirty="0">
              <a:latin typeface="Verdana"/>
              <a:cs typeface="Verdana"/>
            </a:endParaRPr>
          </a:p>
          <a:p>
            <a:pPr marR="7620" algn="r">
              <a:lnSpc>
                <a:spcPct val="100000"/>
              </a:lnSpc>
            </a:pPr>
            <a:r>
              <a:rPr sz="1200" i="1" spc="-55" dirty="0">
                <a:solidFill>
                  <a:srgbClr val="144C89"/>
                </a:solidFill>
                <a:latin typeface="Verdana"/>
                <a:cs typeface="Verdana"/>
              </a:rPr>
              <a:t>Modalidad</a:t>
            </a:r>
            <a:r>
              <a:rPr sz="1200" i="1" spc="-65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200" i="1" spc="-130" dirty="0">
                <a:solidFill>
                  <a:srgbClr val="144C89"/>
                </a:solidFill>
                <a:latin typeface="Verdana"/>
                <a:cs typeface="Verdana"/>
              </a:rPr>
              <a:t>Virtual:</a:t>
            </a:r>
            <a:r>
              <a:rPr sz="1200" i="1" spc="-65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200" b="1" i="1" spc="-35" dirty="0">
                <a:solidFill>
                  <a:srgbClr val="144C89"/>
                </a:solidFill>
                <a:latin typeface="Verdana"/>
                <a:cs typeface="Verdana"/>
              </a:rPr>
              <a:t>s/.</a:t>
            </a:r>
            <a:r>
              <a:rPr lang="es-ES" sz="1200" b="1" i="1" spc="-35" dirty="0">
                <a:solidFill>
                  <a:srgbClr val="144C89"/>
                </a:solidFill>
                <a:latin typeface="Verdana"/>
                <a:cs typeface="Verdana"/>
              </a:rPr>
              <a:t>300</a:t>
            </a:r>
            <a:r>
              <a:rPr sz="1200" b="1" i="1" spc="-35" dirty="0">
                <a:solidFill>
                  <a:srgbClr val="144C89"/>
                </a:solidFill>
                <a:latin typeface="Verdana"/>
                <a:cs typeface="Verdana"/>
              </a:rPr>
              <a:t>.00</a:t>
            </a:r>
            <a:endParaRPr sz="1200" dirty="0">
              <a:latin typeface="Verdana"/>
              <a:cs typeface="Verdana"/>
            </a:endParaRPr>
          </a:p>
          <a:p>
            <a:pPr marR="5080" algn="r">
              <a:lnSpc>
                <a:spcPct val="100000"/>
              </a:lnSpc>
              <a:spcBef>
                <a:spcPts val="475"/>
              </a:spcBef>
            </a:pPr>
            <a:r>
              <a:rPr sz="1200" i="1" spc="-55" dirty="0">
                <a:solidFill>
                  <a:srgbClr val="144C89"/>
                </a:solidFill>
                <a:latin typeface="Verdana"/>
                <a:cs typeface="Verdana"/>
              </a:rPr>
              <a:t>Modalidad</a:t>
            </a:r>
            <a:r>
              <a:rPr sz="1200" i="1" spc="-60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200" i="1" spc="-90" dirty="0">
                <a:solidFill>
                  <a:srgbClr val="144C89"/>
                </a:solidFill>
                <a:latin typeface="Verdana"/>
                <a:cs typeface="Verdana"/>
              </a:rPr>
              <a:t>Presencial:</a:t>
            </a:r>
            <a:r>
              <a:rPr sz="1200" i="1" spc="-55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200" b="1" i="1" spc="-135" dirty="0">
                <a:solidFill>
                  <a:srgbClr val="144C89"/>
                </a:solidFill>
                <a:latin typeface="Verdana"/>
                <a:cs typeface="Verdana"/>
              </a:rPr>
              <a:t>s/</a:t>
            </a:r>
            <a:r>
              <a:rPr lang="es-ES" sz="1200" b="1" i="1" spc="-135" dirty="0">
                <a:solidFill>
                  <a:srgbClr val="144C89"/>
                </a:solidFill>
                <a:latin typeface="Verdana"/>
                <a:cs typeface="Verdana"/>
              </a:rPr>
              <a:t>400</a:t>
            </a:r>
            <a:r>
              <a:rPr sz="1200" b="1" i="1" spc="-135" dirty="0">
                <a:solidFill>
                  <a:srgbClr val="144C89"/>
                </a:solidFill>
                <a:latin typeface="Verdana"/>
                <a:cs typeface="Verdana"/>
              </a:rPr>
              <a:t>.00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693875" y="4590296"/>
            <a:ext cx="50927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5" dirty="0">
                <a:solidFill>
                  <a:srgbClr val="FEFEFE"/>
                </a:solidFill>
                <a:latin typeface="Tahoma"/>
                <a:cs typeface="Tahoma"/>
              </a:rPr>
              <a:t>SST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701737" y="4865931"/>
            <a:ext cx="1052830" cy="86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-10" dirty="0">
                <a:solidFill>
                  <a:srgbClr val="FEFEFE"/>
                </a:solidFill>
                <a:latin typeface="Bahnschrift"/>
                <a:cs typeface="Bahnschrift"/>
              </a:rPr>
              <a:t>G</a:t>
            </a:r>
            <a:r>
              <a:rPr sz="400" spc="-10" dirty="0">
                <a:solidFill>
                  <a:srgbClr val="FEFEFE"/>
                </a:solidFill>
                <a:latin typeface="Lucida Sans Unicode"/>
                <a:cs typeface="Lucida Sans Unicode"/>
              </a:rPr>
              <a:t>esti</a:t>
            </a:r>
            <a:r>
              <a:rPr sz="400" spc="-10" dirty="0">
                <a:solidFill>
                  <a:srgbClr val="FEFEFE"/>
                </a:solidFill>
                <a:latin typeface="Bahnschrift"/>
                <a:cs typeface="Bahnschrift"/>
              </a:rPr>
              <a:t>ó</a:t>
            </a:r>
            <a:r>
              <a:rPr sz="400" spc="-10" dirty="0">
                <a:solidFill>
                  <a:srgbClr val="FEFEFE"/>
                </a:solidFill>
                <a:latin typeface="Lucida Sans Unicode"/>
                <a:cs typeface="Lucida Sans Unicode"/>
              </a:rPr>
              <a:t>n</a:t>
            </a:r>
            <a:r>
              <a:rPr sz="400" spc="-5" dirty="0">
                <a:solidFill>
                  <a:srgbClr val="FEFEFE"/>
                </a:solidFill>
                <a:latin typeface="Lucida Sans Unicode"/>
                <a:cs typeface="Lucida Sans Unicode"/>
              </a:rPr>
              <a:t> </a:t>
            </a:r>
            <a:r>
              <a:rPr sz="400" dirty="0">
                <a:solidFill>
                  <a:srgbClr val="FEFEFE"/>
                </a:solidFill>
                <a:latin typeface="Lucida Sans Unicode"/>
                <a:cs typeface="Lucida Sans Unicode"/>
              </a:rPr>
              <a:t>de </a:t>
            </a:r>
            <a:r>
              <a:rPr sz="400" spc="-10" dirty="0">
                <a:solidFill>
                  <a:srgbClr val="FEFEFE"/>
                </a:solidFill>
                <a:latin typeface="Lucida Sans Unicode"/>
                <a:cs typeface="Lucida Sans Unicode"/>
              </a:rPr>
              <a:t>entornos</a:t>
            </a:r>
            <a:r>
              <a:rPr sz="400" dirty="0">
                <a:solidFill>
                  <a:srgbClr val="FEFEFE"/>
                </a:solidFill>
                <a:latin typeface="Lucida Sans Unicode"/>
                <a:cs typeface="Lucida Sans Unicode"/>
              </a:rPr>
              <a:t> </a:t>
            </a:r>
            <a:r>
              <a:rPr sz="400" spc="-10" dirty="0">
                <a:solidFill>
                  <a:srgbClr val="FEFEFE"/>
                </a:solidFill>
                <a:latin typeface="Lucida Sans Unicode"/>
                <a:cs typeface="Lucida Sans Unicode"/>
              </a:rPr>
              <a:t>segur</a:t>
            </a:r>
            <a:r>
              <a:rPr sz="400" spc="-20" dirty="0">
                <a:solidFill>
                  <a:srgbClr val="FEFEFE"/>
                </a:solidFill>
                <a:latin typeface="Lucida Sans Unicode"/>
                <a:cs typeface="Lucida Sans Unicode"/>
              </a:rPr>
              <a:t> </a:t>
            </a:r>
            <a:r>
              <a:rPr sz="400" spc="-10" dirty="0">
                <a:solidFill>
                  <a:srgbClr val="FEFEFE"/>
                </a:solidFill>
                <a:latin typeface="Lucida Sans Unicode"/>
                <a:cs typeface="Lucida Sans Unicode"/>
              </a:rPr>
              <a:t>os</a:t>
            </a:r>
            <a:r>
              <a:rPr sz="400" spc="-15" dirty="0">
                <a:solidFill>
                  <a:srgbClr val="FEFEFE"/>
                </a:solidFill>
                <a:latin typeface="Lucida Sans Unicode"/>
                <a:cs typeface="Lucida Sans Unicode"/>
              </a:rPr>
              <a:t> </a:t>
            </a:r>
            <a:r>
              <a:rPr sz="400" dirty="0">
                <a:solidFill>
                  <a:srgbClr val="FEFEFE"/>
                </a:solidFill>
                <a:latin typeface="Lucida Sans Unicode"/>
                <a:cs typeface="Lucida Sans Unicode"/>
              </a:rPr>
              <a:t>y </a:t>
            </a:r>
            <a:r>
              <a:rPr sz="400" spc="-10" dirty="0">
                <a:solidFill>
                  <a:srgbClr val="FEFEFE"/>
                </a:solidFill>
                <a:latin typeface="Lucida Sans Unicode"/>
                <a:cs typeface="Lucida Sans Unicode"/>
              </a:rPr>
              <a:t>saludables.</a:t>
            </a:r>
            <a:endParaRPr sz="400">
              <a:latin typeface="Lucida Sans Unicode"/>
              <a:cs typeface="Lucida Sans Unicode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2288527" y="1573530"/>
            <a:ext cx="8118488" cy="5857875"/>
            <a:chOff x="2288527" y="1573530"/>
            <a:chExt cx="8118488" cy="5857875"/>
          </a:xfrm>
        </p:grpSpPr>
        <p:sp>
          <p:nvSpPr>
            <p:cNvPr id="37" name="object 37"/>
            <p:cNvSpPr/>
            <p:nvPr/>
          </p:nvSpPr>
          <p:spPr>
            <a:xfrm>
              <a:off x="6389077" y="1573530"/>
              <a:ext cx="4000500" cy="685800"/>
            </a:xfrm>
            <a:custGeom>
              <a:avLst/>
              <a:gdLst/>
              <a:ahLst/>
              <a:cxnLst/>
              <a:rect l="l" t="t" r="r" b="b"/>
              <a:pathLst>
                <a:path w="4000500" h="685800">
                  <a:moveTo>
                    <a:pt x="40005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4000500" y="685800"/>
                  </a:lnTo>
                  <a:lnTo>
                    <a:pt x="4000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288527" y="6907530"/>
              <a:ext cx="2216150" cy="523875"/>
            </a:xfrm>
            <a:custGeom>
              <a:avLst/>
              <a:gdLst/>
              <a:ahLst/>
              <a:cxnLst/>
              <a:rect l="l" t="t" r="r" b="b"/>
              <a:pathLst>
                <a:path w="2216150" h="523875">
                  <a:moveTo>
                    <a:pt x="2216150" y="0"/>
                  </a:moveTo>
                  <a:lnTo>
                    <a:pt x="0" y="0"/>
                  </a:lnTo>
                  <a:lnTo>
                    <a:pt x="0" y="523874"/>
                  </a:lnTo>
                  <a:lnTo>
                    <a:pt x="2216150" y="523874"/>
                  </a:lnTo>
                  <a:lnTo>
                    <a:pt x="2216150" y="0"/>
                  </a:lnTo>
                  <a:close/>
                </a:path>
              </a:pathLst>
            </a:custGeom>
            <a:solidFill>
              <a:srgbClr val="103D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025515" y="2500922"/>
              <a:ext cx="4381500" cy="498475"/>
            </a:xfrm>
            <a:custGeom>
              <a:avLst/>
              <a:gdLst/>
              <a:ahLst/>
              <a:cxnLst/>
              <a:rect l="l" t="t" r="r" b="b"/>
              <a:pathLst>
                <a:path w="4381500" h="498475">
                  <a:moveTo>
                    <a:pt x="4381500" y="0"/>
                  </a:moveTo>
                  <a:lnTo>
                    <a:pt x="0" y="0"/>
                  </a:lnTo>
                  <a:lnTo>
                    <a:pt x="0" y="498157"/>
                  </a:lnTo>
                  <a:lnTo>
                    <a:pt x="4381500" y="498157"/>
                  </a:lnTo>
                  <a:lnTo>
                    <a:pt x="4381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289192" y="2223540"/>
              <a:ext cx="4101465" cy="236854"/>
            </a:xfrm>
            <a:custGeom>
              <a:avLst/>
              <a:gdLst/>
              <a:ahLst/>
              <a:cxnLst/>
              <a:rect l="l" t="t" r="r" b="b"/>
              <a:pathLst>
                <a:path w="4101465" h="236855">
                  <a:moveTo>
                    <a:pt x="3933665" y="0"/>
                  </a:moveTo>
                  <a:lnTo>
                    <a:pt x="3882914" y="550"/>
                  </a:lnTo>
                  <a:lnTo>
                    <a:pt x="3831170" y="1511"/>
                  </a:lnTo>
                  <a:lnTo>
                    <a:pt x="275374" y="1511"/>
                  </a:lnTo>
                  <a:lnTo>
                    <a:pt x="221510" y="928"/>
                  </a:lnTo>
                  <a:lnTo>
                    <a:pt x="172439" y="1989"/>
                  </a:lnTo>
                  <a:lnTo>
                    <a:pt x="129646" y="8912"/>
                  </a:lnTo>
                  <a:lnTo>
                    <a:pt x="94619" y="25914"/>
                  </a:lnTo>
                  <a:lnTo>
                    <a:pt x="68846" y="57213"/>
                  </a:lnTo>
                  <a:lnTo>
                    <a:pt x="51797" y="93735"/>
                  </a:lnTo>
                  <a:lnTo>
                    <a:pt x="27970" y="148536"/>
                  </a:lnTo>
                  <a:lnTo>
                    <a:pt x="7369" y="202131"/>
                  </a:lnTo>
                  <a:lnTo>
                    <a:pt x="0" y="235039"/>
                  </a:lnTo>
                  <a:lnTo>
                    <a:pt x="102636" y="233536"/>
                  </a:lnTo>
                  <a:lnTo>
                    <a:pt x="205897" y="232632"/>
                  </a:lnTo>
                  <a:lnTo>
                    <a:pt x="361687" y="232182"/>
                  </a:lnTo>
                  <a:lnTo>
                    <a:pt x="1039483" y="234997"/>
                  </a:lnTo>
                  <a:lnTo>
                    <a:pt x="3824287" y="235039"/>
                  </a:lnTo>
                  <a:lnTo>
                    <a:pt x="3877710" y="236015"/>
                  </a:lnTo>
                  <a:lnTo>
                    <a:pt x="3929480" y="236684"/>
                  </a:lnTo>
                  <a:lnTo>
                    <a:pt x="3977945" y="233650"/>
                  </a:lnTo>
                  <a:lnTo>
                    <a:pt x="4021452" y="223523"/>
                  </a:lnTo>
                  <a:lnTo>
                    <a:pt x="4058348" y="202908"/>
                  </a:lnTo>
                  <a:lnTo>
                    <a:pt x="4089868" y="164742"/>
                  </a:lnTo>
                  <a:lnTo>
                    <a:pt x="4101379" y="120953"/>
                  </a:lnTo>
                  <a:lnTo>
                    <a:pt x="4092234" y="76361"/>
                  </a:lnTo>
                  <a:lnTo>
                    <a:pt x="4061790" y="35788"/>
                  </a:lnTo>
                  <a:lnTo>
                    <a:pt x="4024921" y="14121"/>
                  </a:lnTo>
                  <a:lnTo>
                    <a:pt x="3981607" y="3357"/>
                  </a:lnTo>
                  <a:lnTo>
                    <a:pt x="3933665" y="0"/>
                  </a:lnTo>
                  <a:close/>
                </a:path>
              </a:pathLst>
            </a:custGeom>
            <a:solidFill>
              <a:srgbClr val="154D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540039" y="2808996"/>
              <a:ext cx="45085" cy="63500"/>
            </a:xfrm>
            <a:custGeom>
              <a:avLst/>
              <a:gdLst/>
              <a:ahLst/>
              <a:cxnLst/>
              <a:rect l="l" t="t" r="r" b="b"/>
              <a:pathLst>
                <a:path w="45084" h="63500">
                  <a:moveTo>
                    <a:pt x="6604" y="0"/>
                  </a:moveTo>
                  <a:lnTo>
                    <a:pt x="1524" y="2463"/>
                  </a:lnTo>
                  <a:lnTo>
                    <a:pt x="0" y="4889"/>
                  </a:lnTo>
                  <a:lnTo>
                    <a:pt x="0" y="58039"/>
                  </a:lnTo>
                  <a:lnTo>
                    <a:pt x="1524" y="60464"/>
                  </a:lnTo>
                  <a:lnTo>
                    <a:pt x="6591" y="62928"/>
                  </a:lnTo>
                  <a:lnTo>
                    <a:pt x="9436" y="62623"/>
                  </a:lnTo>
                  <a:lnTo>
                    <a:pt x="43649" y="35712"/>
                  </a:lnTo>
                  <a:lnTo>
                    <a:pt x="44615" y="33743"/>
                  </a:lnTo>
                  <a:lnTo>
                    <a:pt x="44615" y="29184"/>
                  </a:lnTo>
                  <a:lnTo>
                    <a:pt x="43649" y="27216"/>
                  </a:lnTo>
                  <a:lnTo>
                    <a:pt x="11658" y="2044"/>
                  </a:lnTo>
                  <a:lnTo>
                    <a:pt x="9436" y="304"/>
                  </a:lnTo>
                  <a:lnTo>
                    <a:pt x="6604" y="0"/>
                  </a:lnTo>
                  <a:close/>
                </a:path>
              </a:pathLst>
            </a:custGeom>
            <a:solidFill>
              <a:srgbClr val="144C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9140850" y="2234698"/>
            <a:ext cx="1141730" cy="2120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b="1" i="1" spc="-180" dirty="0">
                <a:solidFill>
                  <a:srgbClr val="FEFEFE"/>
                </a:solidFill>
                <a:latin typeface="Verdana"/>
                <a:cs typeface="Verdana"/>
              </a:rPr>
              <a:t>INSCRIPCIONES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025515" y="2500922"/>
            <a:ext cx="4381500" cy="498475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9"/>
              </a:spcBef>
            </a:pPr>
            <a:endParaRPr sz="1200">
              <a:latin typeface="Times New Roman"/>
              <a:cs typeface="Times New Roman"/>
            </a:endParaRPr>
          </a:p>
          <a:p>
            <a:pPr marL="636905">
              <a:lnSpc>
                <a:spcPct val="100000"/>
              </a:lnSpc>
            </a:pPr>
            <a:r>
              <a:rPr sz="1200" i="1" spc="-114" dirty="0">
                <a:solidFill>
                  <a:srgbClr val="144C89"/>
                </a:solidFill>
                <a:latin typeface="Verdana"/>
                <a:cs typeface="Verdana"/>
              </a:rPr>
              <a:t>Sírvase</a:t>
            </a:r>
            <a:r>
              <a:rPr sz="1200" i="1" spc="-75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200" i="1" spc="-105" dirty="0">
                <a:solidFill>
                  <a:srgbClr val="144C89"/>
                </a:solidFill>
                <a:latin typeface="Verdana"/>
                <a:cs typeface="Verdana"/>
              </a:rPr>
              <a:t>realizar</a:t>
            </a:r>
            <a:r>
              <a:rPr sz="1200" i="1" spc="-75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200" i="1" spc="-114" dirty="0">
                <a:solidFill>
                  <a:srgbClr val="144C89"/>
                </a:solidFill>
                <a:latin typeface="Verdana"/>
                <a:cs typeface="Verdana"/>
              </a:rPr>
              <a:t>su</a:t>
            </a:r>
            <a:r>
              <a:rPr sz="1200" i="1" spc="-75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200" i="1" spc="-45" dirty="0">
                <a:solidFill>
                  <a:srgbClr val="144C89"/>
                </a:solidFill>
                <a:latin typeface="Verdana"/>
                <a:cs typeface="Verdana"/>
              </a:rPr>
              <a:t>depósito</a:t>
            </a:r>
            <a:r>
              <a:rPr sz="1200" i="1" spc="-75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200" i="1" spc="-10" dirty="0">
                <a:solidFill>
                  <a:srgbClr val="144C89"/>
                </a:solidFill>
                <a:latin typeface="Verdana"/>
                <a:cs typeface="Verdana"/>
              </a:rPr>
              <a:t>o</a:t>
            </a:r>
            <a:r>
              <a:rPr sz="1200" i="1" spc="-75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200" i="1" spc="-95" dirty="0">
                <a:solidFill>
                  <a:srgbClr val="144C89"/>
                </a:solidFill>
                <a:latin typeface="Verdana"/>
                <a:cs typeface="Verdana"/>
              </a:rPr>
              <a:t>transferencia</a:t>
            </a:r>
            <a:r>
              <a:rPr sz="1200" i="1" spc="-75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200" i="1" spc="-90" dirty="0">
                <a:solidFill>
                  <a:srgbClr val="144C89"/>
                </a:solidFill>
                <a:latin typeface="Verdana"/>
                <a:cs typeface="Verdana"/>
              </a:rPr>
              <a:t>bancaria</a:t>
            </a:r>
            <a:r>
              <a:rPr sz="1200" i="1" spc="-75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200" i="1" spc="-50" dirty="0">
                <a:solidFill>
                  <a:srgbClr val="144C89"/>
                </a:solidFill>
                <a:latin typeface="Verdana"/>
                <a:cs typeface="Verdana"/>
              </a:rPr>
              <a:t>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069531" y="2916313"/>
            <a:ext cx="21818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90" dirty="0">
                <a:solidFill>
                  <a:srgbClr val="144C89"/>
                </a:solidFill>
                <a:latin typeface="Verdana"/>
                <a:cs typeface="Verdana"/>
              </a:rPr>
              <a:t>las</a:t>
            </a:r>
            <a:r>
              <a:rPr sz="1200" i="1" spc="-80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200" i="1" spc="-75" dirty="0">
                <a:solidFill>
                  <a:srgbClr val="144C89"/>
                </a:solidFill>
                <a:latin typeface="Verdana"/>
                <a:cs typeface="Verdana"/>
              </a:rPr>
              <a:t>siguientes</a:t>
            </a:r>
            <a:r>
              <a:rPr sz="1200" i="1" spc="-80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200" i="1" spc="-85" dirty="0">
                <a:solidFill>
                  <a:srgbClr val="144C89"/>
                </a:solidFill>
                <a:latin typeface="Verdana"/>
                <a:cs typeface="Verdana"/>
              </a:rPr>
              <a:t>cuentas</a:t>
            </a:r>
            <a:r>
              <a:rPr sz="1200" i="1" spc="-80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200" i="1" spc="-75" dirty="0">
                <a:solidFill>
                  <a:srgbClr val="144C89"/>
                </a:solidFill>
                <a:latin typeface="Verdana"/>
                <a:cs typeface="Verdana"/>
              </a:rPr>
              <a:t>bancarias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962377" y="4724026"/>
            <a:ext cx="2363470" cy="39306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523875" marR="5080" indent="-511809">
              <a:lnSpc>
                <a:spcPts val="1410"/>
              </a:lnSpc>
              <a:spcBef>
                <a:spcPts val="200"/>
              </a:spcBef>
            </a:pPr>
            <a:r>
              <a:rPr sz="1200" b="1" i="1" spc="-175" dirty="0">
                <a:solidFill>
                  <a:srgbClr val="144C89"/>
                </a:solidFill>
                <a:latin typeface="Verdana"/>
                <a:cs typeface="Verdana"/>
              </a:rPr>
              <a:t>EMPRESA</a:t>
            </a:r>
            <a:r>
              <a:rPr sz="1200" b="1" i="1" spc="-75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200" b="1" i="1" spc="-150" dirty="0">
                <a:solidFill>
                  <a:srgbClr val="144C89"/>
                </a:solidFill>
                <a:latin typeface="Verdana"/>
                <a:cs typeface="Verdana"/>
              </a:rPr>
              <a:t>MUNDO</a:t>
            </a:r>
            <a:r>
              <a:rPr sz="1200" b="1" i="1" spc="-70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200" b="1" i="1" spc="-204" dirty="0">
                <a:solidFill>
                  <a:srgbClr val="144C89"/>
                </a:solidFill>
                <a:latin typeface="Verdana"/>
                <a:cs typeface="Verdana"/>
              </a:rPr>
              <a:t>SST</a:t>
            </a:r>
            <a:r>
              <a:rPr sz="1200" b="1" i="1" spc="-75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200" b="1" i="1" spc="-200" dirty="0">
                <a:solidFill>
                  <a:srgbClr val="144C89"/>
                </a:solidFill>
                <a:latin typeface="Verdana"/>
                <a:cs typeface="Verdana"/>
              </a:rPr>
              <a:t>PERÚ</a:t>
            </a:r>
            <a:r>
              <a:rPr sz="1200" b="1" i="1" spc="-70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200" b="1" i="1" spc="-145" dirty="0">
                <a:solidFill>
                  <a:srgbClr val="144C89"/>
                </a:solidFill>
                <a:latin typeface="Verdana"/>
                <a:cs typeface="Verdana"/>
              </a:rPr>
              <a:t>S.R.L </a:t>
            </a:r>
            <a:r>
              <a:rPr sz="1200" b="1" i="1" spc="-135" dirty="0">
                <a:solidFill>
                  <a:srgbClr val="144C89"/>
                </a:solidFill>
                <a:latin typeface="Verdana"/>
                <a:cs typeface="Verdana"/>
              </a:rPr>
              <a:t>RUC:</a:t>
            </a:r>
            <a:r>
              <a:rPr sz="1200" b="1" i="1" spc="-80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200" b="1" i="1" spc="-110" dirty="0">
                <a:solidFill>
                  <a:srgbClr val="144C89"/>
                </a:solidFill>
                <a:latin typeface="Verdana"/>
                <a:cs typeface="Verdana"/>
              </a:rPr>
              <a:t>20611400269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951813" y="5693549"/>
            <a:ext cx="1311910" cy="58547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90"/>
              </a:spcBef>
            </a:pPr>
            <a:r>
              <a:rPr sz="1200" b="1" i="1" spc="-85" dirty="0">
                <a:solidFill>
                  <a:srgbClr val="FEFEFE"/>
                </a:solidFill>
                <a:latin typeface="Verdana"/>
                <a:cs typeface="Verdana"/>
              </a:rPr>
              <a:t>INFORMES:</a:t>
            </a:r>
            <a:endParaRPr sz="12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450"/>
              </a:spcBef>
            </a:pPr>
            <a:r>
              <a:rPr sz="1850" b="1" i="1" spc="-300" dirty="0">
                <a:solidFill>
                  <a:srgbClr val="FFFFFF"/>
                </a:solidFill>
                <a:latin typeface="Verdana"/>
                <a:cs typeface="Verdana"/>
              </a:rPr>
              <a:t>993</a:t>
            </a:r>
            <a:r>
              <a:rPr sz="1850" b="1" i="1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50" b="1" i="1" spc="-335" dirty="0">
                <a:solidFill>
                  <a:srgbClr val="FFFFFF"/>
                </a:solidFill>
                <a:latin typeface="Verdana"/>
                <a:cs typeface="Verdana"/>
              </a:rPr>
              <a:t>357</a:t>
            </a:r>
            <a:r>
              <a:rPr sz="1850" b="1" i="1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50" b="1" i="1" spc="-305" dirty="0">
                <a:solidFill>
                  <a:srgbClr val="FFFFFF"/>
                </a:solidFill>
                <a:latin typeface="Verdana"/>
                <a:cs typeface="Verdana"/>
              </a:rPr>
              <a:t>865</a:t>
            </a:r>
            <a:endParaRPr sz="1850">
              <a:latin typeface="Verdana"/>
              <a:cs typeface="Verdana"/>
            </a:endParaRP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595F4ABB-C4EF-FD79-32E0-1B5020D274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981" y="7992764"/>
            <a:ext cx="4504677" cy="2533881"/>
          </a:xfrm>
          <a:prstGeom prst="rect">
            <a:avLst/>
          </a:prstGeom>
        </p:spPr>
      </p:pic>
      <p:pic>
        <p:nvPicPr>
          <p:cNvPr id="49" name="image45.png" title="Imagen">
            <a:extLst>
              <a:ext uri="{FF2B5EF4-FFF2-40B4-BE49-F238E27FC236}">
                <a16:creationId xmlns:a16="http://schemas.microsoft.com/office/drawing/2014/main" id="{00000000-0008-0000-0700-000007000000}"/>
              </a:ext>
            </a:extLst>
          </p:cNvPr>
          <p:cNvPicPr preferRelativeResize="0"/>
          <p:nvPr/>
        </p:nvPicPr>
        <p:blipFill>
          <a:blip r:embed="rId9" cstate="print"/>
          <a:stretch>
            <a:fillRect/>
          </a:stretch>
        </p:blipFill>
        <p:spPr>
          <a:xfrm>
            <a:off x="6419539" y="6592001"/>
            <a:ext cx="721968" cy="897672"/>
          </a:xfrm>
          <a:prstGeom prst="rect">
            <a:avLst/>
          </a:prstGeom>
          <a:noFill/>
        </p:spPr>
      </p:pic>
      <p:pic>
        <p:nvPicPr>
          <p:cNvPr id="50" name="image43.png" title="Imagen">
            <a:extLst>
              <a:ext uri="{FF2B5EF4-FFF2-40B4-BE49-F238E27FC236}">
                <a16:creationId xmlns:a16="http://schemas.microsoft.com/office/drawing/2014/main" id="{00000000-0008-0000-0700-000008000000}"/>
              </a:ext>
            </a:extLst>
          </p:cNvPr>
          <p:cNvPicPr preferRelativeResize="0"/>
          <p:nvPr/>
        </p:nvPicPr>
        <p:blipFill>
          <a:blip r:embed="rId10" cstate="print"/>
          <a:stretch>
            <a:fillRect/>
          </a:stretch>
        </p:blipFill>
        <p:spPr>
          <a:xfrm>
            <a:off x="7571986" y="6699098"/>
            <a:ext cx="990600" cy="790575"/>
          </a:xfrm>
          <a:prstGeom prst="rect">
            <a:avLst/>
          </a:prstGeom>
          <a:noFill/>
        </p:spPr>
      </p:pic>
      <p:pic>
        <p:nvPicPr>
          <p:cNvPr id="51" name="image51.png" title="Imagen">
            <a:extLst>
              <a:ext uri="{FF2B5EF4-FFF2-40B4-BE49-F238E27FC236}">
                <a16:creationId xmlns:a16="http://schemas.microsoft.com/office/drawing/2014/main" id="{00000000-0008-0000-0700-00000B000000}"/>
              </a:ext>
            </a:extLst>
          </p:cNvPr>
          <p:cNvPicPr preferRelativeResize="0"/>
          <p:nvPr/>
        </p:nvPicPr>
        <p:blipFill>
          <a:blip r:embed="rId11" cstate="print"/>
          <a:stretch>
            <a:fillRect/>
          </a:stretch>
        </p:blipFill>
        <p:spPr>
          <a:xfrm>
            <a:off x="8892999" y="6699098"/>
            <a:ext cx="905243" cy="832122"/>
          </a:xfrm>
          <a:prstGeom prst="rect">
            <a:avLst/>
          </a:prstGeom>
          <a:noFill/>
        </p:spPr>
      </p:pic>
      <p:pic>
        <p:nvPicPr>
          <p:cNvPr id="52" name="image48.png" title="Imagen">
            <a:extLst>
              <a:ext uri="{FF2B5EF4-FFF2-40B4-BE49-F238E27FC236}">
                <a16:creationId xmlns:a16="http://schemas.microsoft.com/office/drawing/2014/main" id="{00000000-0008-0000-0700-000006000000}"/>
              </a:ext>
            </a:extLst>
          </p:cNvPr>
          <p:cNvPicPr preferRelativeResize="0"/>
          <p:nvPr/>
        </p:nvPicPr>
        <p:blipFill>
          <a:blip r:embed="rId12" cstate="print"/>
          <a:stretch>
            <a:fillRect/>
          </a:stretch>
        </p:blipFill>
        <p:spPr>
          <a:xfrm>
            <a:off x="5048269" y="6847290"/>
            <a:ext cx="1070611" cy="897672"/>
          </a:xfrm>
          <a:prstGeom prst="rect">
            <a:avLst/>
          </a:prstGeom>
          <a:noFill/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A5A43FAB-CD91-3F4B-4C7D-DBF168D1B1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50496" y="6927490"/>
            <a:ext cx="905501" cy="642117"/>
          </a:xfrm>
          <a:prstGeom prst="rect">
            <a:avLst/>
          </a:prstGeom>
        </p:spPr>
      </p:pic>
      <p:pic>
        <p:nvPicPr>
          <p:cNvPr id="54" name="image36.png" title="Imagen">
            <a:extLst>
              <a:ext uri="{FF2B5EF4-FFF2-40B4-BE49-F238E27FC236}">
                <a16:creationId xmlns:a16="http://schemas.microsoft.com/office/drawing/2014/main" id="{00000000-0008-0000-0700-000002000000}"/>
              </a:ext>
            </a:extLst>
          </p:cNvPr>
          <p:cNvPicPr preferRelativeResize="0"/>
          <p:nvPr/>
        </p:nvPicPr>
        <p:blipFill>
          <a:blip r:embed="rId14" cstate="print"/>
          <a:stretch>
            <a:fillRect/>
          </a:stretch>
        </p:blipFill>
        <p:spPr>
          <a:xfrm>
            <a:off x="3141483" y="4069787"/>
            <a:ext cx="1279895" cy="1133475"/>
          </a:xfrm>
          <a:prstGeom prst="rect">
            <a:avLst/>
          </a:prstGeom>
          <a:noFill/>
        </p:spPr>
      </p:pic>
      <p:grpSp>
        <p:nvGrpSpPr>
          <p:cNvPr id="55" name="Grupo 54">
            <a:extLst>
              <a:ext uri="{FF2B5EF4-FFF2-40B4-BE49-F238E27FC236}">
                <a16:creationId xmlns:a16="http://schemas.microsoft.com/office/drawing/2014/main" id="{45E6BCB0-456E-A916-B9CE-4666716264AE}"/>
              </a:ext>
            </a:extLst>
          </p:cNvPr>
          <p:cNvGrpSpPr/>
          <p:nvPr/>
        </p:nvGrpSpPr>
        <p:grpSpPr>
          <a:xfrm>
            <a:off x="1945143" y="1407851"/>
            <a:ext cx="1052829" cy="821689"/>
            <a:chOff x="3409556" y="8220075"/>
            <a:chExt cx="540144" cy="838200"/>
          </a:xfrm>
        </p:grpSpPr>
        <p:cxnSp>
          <p:nvCxnSpPr>
            <p:cNvPr id="56" name="Conector recto 55">
              <a:extLst>
                <a:ext uri="{FF2B5EF4-FFF2-40B4-BE49-F238E27FC236}">
                  <a16:creationId xmlns:a16="http://schemas.microsoft.com/office/drawing/2014/main" id="{95D98335-1363-E138-AFC3-8B5EBC6A0BFF}"/>
                </a:ext>
              </a:extLst>
            </p:cNvPr>
            <p:cNvCxnSpPr/>
            <p:nvPr/>
          </p:nvCxnSpPr>
          <p:spPr>
            <a:xfrm>
              <a:off x="3409556" y="8220075"/>
              <a:ext cx="540144" cy="838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cto 56">
              <a:extLst>
                <a:ext uri="{FF2B5EF4-FFF2-40B4-BE49-F238E27FC236}">
                  <a16:creationId xmlns:a16="http://schemas.microsoft.com/office/drawing/2014/main" id="{9322FCE5-7C72-E92A-3087-8B95C4714F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9556" y="8297227"/>
              <a:ext cx="448667" cy="68389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ángulo 57">
            <a:extLst>
              <a:ext uri="{FF2B5EF4-FFF2-40B4-BE49-F238E27FC236}">
                <a16:creationId xmlns:a16="http://schemas.microsoft.com/office/drawing/2014/main" id="{CC4FBDF0-F947-83CE-7AEF-37630767E5DA}"/>
              </a:ext>
            </a:extLst>
          </p:cNvPr>
          <p:cNvSpPr/>
          <p:nvPr/>
        </p:nvSpPr>
        <p:spPr>
          <a:xfrm>
            <a:off x="2959100" y="662266"/>
            <a:ext cx="2514600" cy="13511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De fondo va el colegio medico de cusco 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FEAE1B7-1926-DCE2-52C3-F1D3DF70F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5000" cy="764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90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10" y="370579"/>
            <a:ext cx="10695305" cy="7211059"/>
            <a:chOff x="53162" y="349194"/>
            <a:chExt cx="10695305" cy="72110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162" y="391218"/>
              <a:ext cx="10695025" cy="71687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270352" y="349194"/>
              <a:ext cx="465455" cy="1010919"/>
            </a:xfrm>
            <a:custGeom>
              <a:avLst/>
              <a:gdLst/>
              <a:ahLst/>
              <a:cxnLst/>
              <a:rect l="l" t="t" r="r" b="b"/>
              <a:pathLst>
                <a:path w="465455" h="1010919">
                  <a:moveTo>
                    <a:pt x="465010" y="351675"/>
                  </a:moveTo>
                  <a:lnTo>
                    <a:pt x="176250" y="351675"/>
                  </a:lnTo>
                  <a:lnTo>
                    <a:pt x="176250" y="1010615"/>
                  </a:lnTo>
                  <a:lnTo>
                    <a:pt x="465010" y="1010615"/>
                  </a:lnTo>
                  <a:lnTo>
                    <a:pt x="465010" y="351675"/>
                  </a:lnTo>
                  <a:close/>
                </a:path>
                <a:path w="465455" h="1010919">
                  <a:moveTo>
                    <a:pt x="465010" y="0"/>
                  </a:moveTo>
                  <a:lnTo>
                    <a:pt x="176250" y="0"/>
                  </a:lnTo>
                  <a:lnTo>
                    <a:pt x="0" y="93637"/>
                  </a:lnTo>
                  <a:lnTo>
                    <a:pt x="0" y="445312"/>
                  </a:lnTo>
                  <a:lnTo>
                    <a:pt x="176250" y="351675"/>
                  </a:lnTo>
                  <a:lnTo>
                    <a:pt x="465010" y="351675"/>
                  </a:lnTo>
                  <a:lnTo>
                    <a:pt x="465010" y="312889"/>
                  </a:lnTo>
                  <a:lnTo>
                    <a:pt x="94500" y="312889"/>
                  </a:lnTo>
                  <a:lnTo>
                    <a:pt x="94500" y="86829"/>
                  </a:lnTo>
                  <a:lnTo>
                    <a:pt x="260819" y="86829"/>
                  </a:lnTo>
                  <a:lnTo>
                    <a:pt x="260819" y="86512"/>
                  </a:lnTo>
                  <a:lnTo>
                    <a:pt x="465010" y="86512"/>
                  </a:lnTo>
                  <a:lnTo>
                    <a:pt x="465010" y="0"/>
                  </a:lnTo>
                  <a:close/>
                </a:path>
                <a:path w="465455" h="1010919">
                  <a:moveTo>
                    <a:pt x="260819" y="86829"/>
                  </a:moveTo>
                  <a:lnTo>
                    <a:pt x="234988" y="86829"/>
                  </a:lnTo>
                  <a:lnTo>
                    <a:pt x="234988" y="146253"/>
                  </a:lnTo>
                  <a:lnTo>
                    <a:pt x="159092" y="146253"/>
                  </a:lnTo>
                  <a:lnTo>
                    <a:pt x="159092" y="171450"/>
                  </a:lnTo>
                  <a:lnTo>
                    <a:pt x="226910" y="171450"/>
                  </a:lnTo>
                  <a:lnTo>
                    <a:pt x="226910" y="226339"/>
                  </a:lnTo>
                  <a:lnTo>
                    <a:pt x="159092" y="226339"/>
                  </a:lnTo>
                  <a:lnTo>
                    <a:pt x="159092" y="253466"/>
                  </a:lnTo>
                  <a:lnTo>
                    <a:pt x="236601" y="253466"/>
                  </a:lnTo>
                  <a:lnTo>
                    <a:pt x="236601" y="312889"/>
                  </a:lnTo>
                  <a:lnTo>
                    <a:pt x="465010" y="312889"/>
                  </a:lnTo>
                  <a:lnTo>
                    <a:pt x="465010" y="312572"/>
                  </a:lnTo>
                  <a:lnTo>
                    <a:pt x="260819" y="312572"/>
                  </a:lnTo>
                  <a:lnTo>
                    <a:pt x="260819" y="86829"/>
                  </a:lnTo>
                  <a:close/>
                </a:path>
                <a:path w="465455" h="1010919">
                  <a:moveTo>
                    <a:pt x="337362" y="241528"/>
                  </a:moveTo>
                  <a:lnTo>
                    <a:pt x="325412" y="241528"/>
                  </a:lnTo>
                  <a:lnTo>
                    <a:pt x="325412" y="312572"/>
                  </a:lnTo>
                  <a:lnTo>
                    <a:pt x="384835" y="312572"/>
                  </a:lnTo>
                  <a:lnTo>
                    <a:pt x="337362" y="241528"/>
                  </a:lnTo>
                  <a:close/>
                </a:path>
                <a:path w="465455" h="1010919">
                  <a:moveTo>
                    <a:pt x="465010" y="86512"/>
                  </a:moveTo>
                  <a:lnTo>
                    <a:pt x="348018" y="86512"/>
                  </a:lnTo>
                  <a:lnTo>
                    <a:pt x="381962" y="92068"/>
                  </a:lnTo>
                  <a:lnTo>
                    <a:pt x="409092" y="107950"/>
                  </a:lnTo>
                  <a:lnTo>
                    <a:pt x="427077" y="132975"/>
                  </a:lnTo>
                  <a:lnTo>
                    <a:pt x="433590" y="165963"/>
                  </a:lnTo>
                  <a:lnTo>
                    <a:pt x="431124" y="185331"/>
                  </a:lnTo>
                  <a:lnTo>
                    <a:pt x="431083" y="185651"/>
                  </a:lnTo>
                  <a:lnTo>
                    <a:pt x="423945" y="202890"/>
                  </a:lnTo>
                  <a:lnTo>
                    <a:pt x="412748" y="217407"/>
                  </a:lnTo>
                  <a:lnTo>
                    <a:pt x="398068" y="228930"/>
                  </a:lnTo>
                  <a:lnTo>
                    <a:pt x="456196" y="312572"/>
                  </a:lnTo>
                  <a:lnTo>
                    <a:pt x="465010" y="312572"/>
                  </a:lnTo>
                  <a:lnTo>
                    <a:pt x="465010" y="86512"/>
                  </a:lnTo>
                  <a:close/>
                </a:path>
                <a:path w="465455" h="1010919">
                  <a:moveTo>
                    <a:pt x="348018" y="145935"/>
                  </a:moveTo>
                  <a:lnTo>
                    <a:pt x="325412" y="145935"/>
                  </a:lnTo>
                  <a:lnTo>
                    <a:pt x="325412" y="185331"/>
                  </a:lnTo>
                  <a:lnTo>
                    <a:pt x="348018" y="185331"/>
                  </a:lnTo>
                  <a:lnTo>
                    <a:pt x="356747" y="184305"/>
                  </a:lnTo>
                  <a:lnTo>
                    <a:pt x="363358" y="180733"/>
                  </a:lnTo>
                  <a:lnTo>
                    <a:pt x="367547" y="174619"/>
                  </a:lnTo>
                  <a:lnTo>
                    <a:pt x="369011" y="165963"/>
                  </a:lnTo>
                  <a:lnTo>
                    <a:pt x="367547" y="157246"/>
                  </a:lnTo>
                  <a:lnTo>
                    <a:pt x="363358" y="150982"/>
                  </a:lnTo>
                  <a:lnTo>
                    <a:pt x="356747" y="147202"/>
                  </a:lnTo>
                  <a:lnTo>
                    <a:pt x="348018" y="145935"/>
                  </a:lnTo>
                  <a:close/>
                </a:path>
              </a:pathLst>
            </a:custGeom>
            <a:solidFill>
              <a:srgbClr val="144C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46480" y="1472996"/>
              <a:ext cx="3110865" cy="847725"/>
            </a:xfrm>
            <a:custGeom>
              <a:avLst/>
              <a:gdLst/>
              <a:ahLst/>
              <a:cxnLst/>
              <a:rect l="l" t="t" r="r" b="b"/>
              <a:pathLst>
                <a:path w="3110865" h="847725">
                  <a:moveTo>
                    <a:pt x="410057" y="249694"/>
                  </a:moveTo>
                  <a:lnTo>
                    <a:pt x="290931" y="249694"/>
                  </a:lnTo>
                  <a:lnTo>
                    <a:pt x="280238" y="273138"/>
                  </a:lnTo>
                  <a:lnTo>
                    <a:pt x="262089" y="291223"/>
                  </a:lnTo>
                  <a:lnTo>
                    <a:pt x="238023" y="302856"/>
                  </a:lnTo>
                  <a:lnTo>
                    <a:pt x="209613" y="306971"/>
                  </a:lnTo>
                  <a:lnTo>
                    <a:pt x="170840" y="299567"/>
                  </a:lnTo>
                  <a:lnTo>
                    <a:pt x="140817" y="279120"/>
                  </a:lnTo>
                  <a:lnTo>
                    <a:pt x="121424" y="248259"/>
                  </a:lnTo>
                  <a:lnTo>
                    <a:pt x="114541" y="209613"/>
                  </a:lnTo>
                  <a:lnTo>
                    <a:pt x="121424" y="170967"/>
                  </a:lnTo>
                  <a:lnTo>
                    <a:pt x="140817" y="140093"/>
                  </a:lnTo>
                  <a:lnTo>
                    <a:pt x="170840" y="119646"/>
                  </a:lnTo>
                  <a:lnTo>
                    <a:pt x="209613" y="112242"/>
                  </a:lnTo>
                  <a:lnTo>
                    <a:pt x="237782" y="116357"/>
                  </a:lnTo>
                  <a:lnTo>
                    <a:pt x="261874" y="127927"/>
                  </a:lnTo>
                  <a:lnTo>
                    <a:pt x="280162" y="145834"/>
                  </a:lnTo>
                  <a:lnTo>
                    <a:pt x="290931" y="168948"/>
                  </a:lnTo>
                  <a:lnTo>
                    <a:pt x="409486" y="168948"/>
                  </a:lnTo>
                  <a:lnTo>
                    <a:pt x="397383" y="122428"/>
                  </a:lnTo>
                  <a:lnTo>
                    <a:pt x="374726" y="81622"/>
                  </a:lnTo>
                  <a:lnTo>
                    <a:pt x="343052" y="47752"/>
                  </a:lnTo>
                  <a:lnTo>
                    <a:pt x="303936" y="22034"/>
                  </a:lnTo>
                  <a:lnTo>
                    <a:pt x="258940" y="5715"/>
                  </a:lnTo>
                  <a:lnTo>
                    <a:pt x="209613" y="0"/>
                  </a:lnTo>
                  <a:lnTo>
                    <a:pt x="159778" y="5384"/>
                  </a:lnTo>
                  <a:lnTo>
                    <a:pt x="114960" y="20815"/>
                  </a:lnTo>
                  <a:lnTo>
                    <a:pt x="76136" y="45173"/>
                  </a:lnTo>
                  <a:lnTo>
                    <a:pt x="44272" y="77343"/>
                  </a:lnTo>
                  <a:lnTo>
                    <a:pt x="20320" y="116217"/>
                  </a:lnTo>
                  <a:lnTo>
                    <a:pt x="5245" y="160680"/>
                  </a:lnTo>
                  <a:lnTo>
                    <a:pt x="0" y="209613"/>
                  </a:lnTo>
                  <a:lnTo>
                    <a:pt x="5245" y="258546"/>
                  </a:lnTo>
                  <a:lnTo>
                    <a:pt x="20269" y="302856"/>
                  </a:lnTo>
                  <a:lnTo>
                    <a:pt x="20320" y="303009"/>
                  </a:lnTo>
                  <a:lnTo>
                    <a:pt x="44272" y="341884"/>
                  </a:lnTo>
                  <a:lnTo>
                    <a:pt x="76136" y="374053"/>
                  </a:lnTo>
                  <a:lnTo>
                    <a:pt x="114960" y="398411"/>
                  </a:lnTo>
                  <a:lnTo>
                    <a:pt x="159778" y="413842"/>
                  </a:lnTo>
                  <a:lnTo>
                    <a:pt x="209613" y="419227"/>
                  </a:lnTo>
                  <a:lnTo>
                    <a:pt x="259143" y="413512"/>
                  </a:lnTo>
                  <a:lnTo>
                    <a:pt x="304215" y="397167"/>
                  </a:lnTo>
                  <a:lnTo>
                    <a:pt x="343344" y="371398"/>
                  </a:lnTo>
                  <a:lnTo>
                    <a:pt x="375018" y="337439"/>
                  </a:lnTo>
                  <a:lnTo>
                    <a:pt x="397751" y="296456"/>
                  </a:lnTo>
                  <a:lnTo>
                    <a:pt x="410057" y="249694"/>
                  </a:lnTo>
                  <a:close/>
                </a:path>
                <a:path w="3110865" h="847725">
                  <a:moveTo>
                    <a:pt x="857923" y="209613"/>
                  </a:moveTo>
                  <a:lnTo>
                    <a:pt x="852373" y="160680"/>
                  </a:lnTo>
                  <a:lnTo>
                    <a:pt x="836536" y="116217"/>
                  </a:lnTo>
                  <a:lnTo>
                    <a:pt x="811631" y="77343"/>
                  </a:lnTo>
                  <a:lnTo>
                    <a:pt x="778852" y="45173"/>
                  </a:lnTo>
                  <a:lnTo>
                    <a:pt x="743381" y="23266"/>
                  </a:lnTo>
                  <a:lnTo>
                    <a:pt x="743381" y="209613"/>
                  </a:lnTo>
                  <a:lnTo>
                    <a:pt x="736053" y="248259"/>
                  </a:lnTo>
                  <a:lnTo>
                    <a:pt x="715683" y="279120"/>
                  </a:lnTo>
                  <a:lnTo>
                    <a:pt x="684669" y="299567"/>
                  </a:lnTo>
                  <a:lnTo>
                    <a:pt x="645452" y="306971"/>
                  </a:lnTo>
                  <a:lnTo>
                    <a:pt x="606221" y="299567"/>
                  </a:lnTo>
                  <a:lnTo>
                    <a:pt x="575221" y="279120"/>
                  </a:lnTo>
                  <a:lnTo>
                    <a:pt x="554837" y="248259"/>
                  </a:lnTo>
                  <a:lnTo>
                    <a:pt x="547509" y="209613"/>
                  </a:lnTo>
                  <a:lnTo>
                    <a:pt x="554837" y="170967"/>
                  </a:lnTo>
                  <a:lnTo>
                    <a:pt x="575221" y="140093"/>
                  </a:lnTo>
                  <a:lnTo>
                    <a:pt x="606221" y="119646"/>
                  </a:lnTo>
                  <a:lnTo>
                    <a:pt x="645452" y="112242"/>
                  </a:lnTo>
                  <a:lnTo>
                    <a:pt x="684669" y="119646"/>
                  </a:lnTo>
                  <a:lnTo>
                    <a:pt x="715683" y="140093"/>
                  </a:lnTo>
                  <a:lnTo>
                    <a:pt x="736053" y="170967"/>
                  </a:lnTo>
                  <a:lnTo>
                    <a:pt x="743381" y="209613"/>
                  </a:lnTo>
                  <a:lnTo>
                    <a:pt x="743381" y="23266"/>
                  </a:lnTo>
                  <a:lnTo>
                    <a:pt x="739419" y="20815"/>
                  </a:lnTo>
                  <a:lnTo>
                    <a:pt x="694550" y="5384"/>
                  </a:lnTo>
                  <a:lnTo>
                    <a:pt x="645452" y="0"/>
                  </a:lnTo>
                  <a:lnTo>
                    <a:pt x="596353" y="5384"/>
                  </a:lnTo>
                  <a:lnTo>
                    <a:pt x="551484" y="20815"/>
                  </a:lnTo>
                  <a:lnTo>
                    <a:pt x="512051" y="45173"/>
                  </a:lnTo>
                  <a:lnTo>
                    <a:pt x="479272" y="77343"/>
                  </a:lnTo>
                  <a:lnTo>
                    <a:pt x="454355" y="116217"/>
                  </a:lnTo>
                  <a:lnTo>
                    <a:pt x="438518" y="160680"/>
                  </a:lnTo>
                  <a:lnTo>
                    <a:pt x="432968" y="209613"/>
                  </a:lnTo>
                  <a:lnTo>
                    <a:pt x="438518" y="258546"/>
                  </a:lnTo>
                  <a:lnTo>
                    <a:pt x="454355" y="303009"/>
                  </a:lnTo>
                  <a:lnTo>
                    <a:pt x="479272" y="341884"/>
                  </a:lnTo>
                  <a:lnTo>
                    <a:pt x="512051" y="374053"/>
                  </a:lnTo>
                  <a:lnTo>
                    <a:pt x="551484" y="398411"/>
                  </a:lnTo>
                  <a:lnTo>
                    <a:pt x="596353" y="413842"/>
                  </a:lnTo>
                  <a:lnTo>
                    <a:pt x="645452" y="419227"/>
                  </a:lnTo>
                  <a:lnTo>
                    <a:pt x="694550" y="413842"/>
                  </a:lnTo>
                  <a:lnTo>
                    <a:pt x="739419" y="398411"/>
                  </a:lnTo>
                  <a:lnTo>
                    <a:pt x="778852" y="374053"/>
                  </a:lnTo>
                  <a:lnTo>
                    <a:pt x="811631" y="341884"/>
                  </a:lnTo>
                  <a:lnTo>
                    <a:pt x="833996" y="306971"/>
                  </a:lnTo>
                  <a:lnTo>
                    <a:pt x="836536" y="303009"/>
                  </a:lnTo>
                  <a:lnTo>
                    <a:pt x="852373" y="258546"/>
                  </a:lnTo>
                  <a:lnTo>
                    <a:pt x="857923" y="209613"/>
                  </a:lnTo>
                  <a:close/>
                </a:path>
                <a:path w="3110865" h="847725">
                  <a:moveTo>
                    <a:pt x="973963" y="626960"/>
                  </a:moveTo>
                  <a:lnTo>
                    <a:pt x="972121" y="616013"/>
                  </a:lnTo>
                  <a:lnTo>
                    <a:pt x="966851" y="608139"/>
                  </a:lnTo>
                  <a:lnTo>
                    <a:pt x="958723" y="603491"/>
                  </a:lnTo>
                  <a:lnTo>
                    <a:pt x="959243" y="603491"/>
                  </a:lnTo>
                  <a:lnTo>
                    <a:pt x="947572" y="601789"/>
                  </a:lnTo>
                  <a:lnTo>
                    <a:pt x="919149" y="601789"/>
                  </a:lnTo>
                  <a:lnTo>
                    <a:pt x="919149" y="651319"/>
                  </a:lnTo>
                  <a:lnTo>
                    <a:pt x="947572" y="651319"/>
                  </a:lnTo>
                  <a:lnTo>
                    <a:pt x="958545" y="650036"/>
                  </a:lnTo>
                  <a:lnTo>
                    <a:pt x="966851" y="645541"/>
                  </a:lnTo>
                  <a:lnTo>
                    <a:pt x="972121" y="637857"/>
                  </a:lnTo>
                  <a:lnTo>
                    <a:pt x="973963" y="626960"/>
                  </a:lnTo>
                  <a:close/>
                </a:path>
                <a:path w="3110865" h="847725">
                  <a:moveTo>
                    <a:pt x="1221613" y="9156"/>
                  </a:moveTo>
                  <a:lnTo>
                    <a:pt x="1107059" y="9156"/>
                  </a:lnTo>
                  <a:lnTo>
                    <a:pt x="1107059" y="198158"/>
                  </a:lnTo>
                  <a:lnTo>
                    <a:pt x="992517" y="9156"/>
                  </a:lnTo>
                  <a:lnTo>
                    <a:pt x="900874" y="9156"/>
                  </a:lnTo>
                  <a:lnTo>
                    <a:pt x="900874" y="410057"/>
                  </a:lnTo>
                  <a:lnTo>
                    <a:pt x="1015428" y="410057"/>
                  </a:lnTo>
                  <a:lnTo>
                    <a:pt x="1015428" y="221068"/>
                  </a:lnTo>
                  <a:lnTo>
                    <a:pt x="1129969" y="410057"/>
                  </a:lnTo>
                  <a:lnTo>
                    <a:pt x="1221613" y="410057"/>
                  </a:lnTo>
                  <a:lnTo>
                    <a:pt x="1221613" y="221068"/>
                  </a:lnTo>
                  <a:lnTo>
                    <a:pt x="1221613" y="198158"/>
                  </a:lnTo>
                  <a:lnTo>
                    <a:pt x="1221613" y="9156"/>
                  </a:lnTo>
                  <a:close/>
                </a:path>
                <a:path w="3110865" h="847725">
                  <a:moveTo>
                    <a:pt x="1501025" y="710196"/>
                  </a:moveTo>
                  <a:lnTo>
                    <a:pt x="1477467" y="622896"/>
                  </a:lnTo>
                  <a:lnTo>
                    <a:pt x="1453921" y="710196"/>
                  </a:lnTo>
                  <a:lnTo>
                    <a:pt x="1501025" y="710196"/>
                  </a:lnTo>
                  <a:close/>
                </a:path>
                <a:path w="3110865" h="847725">
                  <a:moveTo>
                    <a:pt x="1674622" y="187845"/>
                  </a:moveTo>
                  <a:lnTo>
                    <a:pt x="1479905" y="187845"/>
                  </a:lnTo>
                  <a:lnTo>
                    <a:pt x="1479905" y="279488"/>
                  </a:lnTo>
                  <a:lnTo>
                    <a:pt x="1549196" y="279488"/>
                  </a:lnTo>
                  <a:lnTo>
                    <a:pt x="1536915" y="293611"/>
                  </a:lnTo>
                  <a:lnTo>
                    <a:pt x="1520494" y="304038"/>
                  </a:lnTo>
                  <a:lnTo>
                    <a:pt x="1499666" y="310489"/>
                  </a:lnTo>
                  <a:lnTo>
                    <a:pt x="1474177" y="312699"/>
                  </a:lnTo>
                  <a:lnTo>
                    <a:pt x="1435404" y="305206"/>
                  </a:lnTo>
                  <a:lnTo>
                    <a:pt x="1405382" y="284137"/>
                  </a:lnTo>
                  <a:lnTo>
                    <a:pt x="1385989" y="251574"/>
                  </a:lnTo>
                  <a:lnTo>
                    <a:pt x="1379105" y="209613"/>
                  </a:lnTo>
                  <a:lnTo>
                    <a:pt x="1386001" y="170967"/>
                  </a:lnTo>
                  <a:lnTo>
                    <a:pt x="1405521" y="140093"/>
                  </a:lnTo>
                  <a:lnTo>
                    <a:pt x="1435887" y="119646"/>
                  </a:lnTo>
                  <a:lnTo>
                    <a:pt x="1475320" y="112242"/>
                  </a:lnTo>
                  <a:lnTo>
                    <a:pt x="1500606" y="115011"/>
                  </a:lnTo>
                  <a:lnTo>
                    <a:pt x="1522133" y="122770"/>
                  </a:lnTo>
                  <a:lnTo>
                    <a:pt x="1539582" y="134721"/>
                  </a:lnTo>
                  <a:lnTo>
                    <a:pt x="1552638" y="150050"/>
                  </a:lnTo>
                  <a:lnTo>
                    <a:pt x="1672907" y="150050"/>
                  </a:lnTo>
                  <a:lnTo>
                    <a:pt x="1659407" y="112242"/>
                  </a:lnTo>
                  <a:lnTo>
                    <a:pt x="1658505" y="109702"/>
                  </a:lnTo>
                  <a:lnTo>
                    <a:pt x="1634998" y="73736"/>
                  </a:lnTo>
                  <a:lnTo>
                    <a:pt x="1603603" y="43459"/>
                  </a:lnTo>
                  <a:lnTo>
                    <a:pt x="1565529" y="20193"/>
                  </a:lnTo>
                  <a:lnTo>
                    <a:pt x="1522336" y="5384"/>
                  </a:lnTo>
                  <a:lnTo>
                    <a:pt x="1523085" y="5384"/>
                  </a:lnTo>
                  <a:lnTo>
                    <a:pt x="1474177" y="0"/>
                  </a:lnTo>
                  <a:lnTo>
                    <a:pt x="1424330" y="5384"/>
                  </a:lnTo>
                  <a:lnTo>
                    <a:pt x="1379524" y="20815"/>
                  </a:lnTo>
                  <a:lnTo>
                    <a:pt x="1340700" y="45173"/>
                  </a:lnTo>
                  <a:lnTo>
                    <a:pt x="1308836" y="77343"/>
                  </a:lnTo>
                  <a:lnTo>
                    <a:pt x="1284884" y="116217"/>
                  </a:lnTo>
                  <a:lnTo>
                    <a:pt x="1269809" y="160680"/>
                  </a:lnTo>
                  <a:lnTo>
                    <a:pt x="1264564" y="209613"/>
                  </a:lnTo>
                  <a:lnTo>
                    <a:pt x="1269466" y="258546"/>
                  </a:lnTo>
                  <a:lnTo>
                    <a:pt x="1283614" y="303009"/>
                  </a:lnTo>
                  <a:lnTo>
                    <a:pt x="1306131" y="341884"/>
                  </a:lnTo>
                  <a:lnTo>
                    <a:pt x="1336154" y="374053"/>
                  </a:lnTo>
                  <a:lnTo>
                    <a:pt x="1372844" y="398411"/>
                  </a:lnTo>
                  <a:lnTo>
                    <a:pt x="1415313" y="413842"/>
                  </a:lnTo>
                  <a:lnTo>
                    <a:pt x="1462722" y="419227"/>
                  </a:lnTo>
                  <a:lnTo>
                    <a:pt x="1498168" y="416572"/>
                  </a:lnTo>
                  <a:lnTo>
                    <a:pt x="1529003" y="408774"/>
                  </a:lnTo>
                  <a:lnTo>
                    <a:pt x="1555330" y="396024"/>
                  </a:lnTo>
                  <a:lnTo>
                    <a:pt x="1577263" y="378561"/>
                  </a:lnTo>
                  <a:lnTo>
                    <a:pt x="1577263" y="410057"/>
                  </a:lnTo>
                  <a:lnTo>
                    <a:pt x="1674622" y="410057"/>
                  </a:lnTo>
                  <a:lnTo>
                    <a:pt x="1674622" y="378561"/>
                  </a:lnTo>
                  <a:lnTo>
                    <a:pt x="1674622" y="312699"/>
                  </a:lnTo>
                  <a:lnTo>
                    <a:pt x="1674622" y="187845"/>
                  </a:lnTo>
                  <a:close/>
                </a:path>
                <a:path w="3110865" h="847725">
                  <a:moveTo>
                    <a:pt x="2072665" y="409486"/>
                  </a:moveTo>
                  <a:lnTo>
                    <a:pt x="1985098" y="283489"/>
                  </a:lnTo>
                  <a:lnTo>
                    <a:pt x="1969579" y="261150"/>
                  </a:lnTo>
                  <a:lnTo>
                    <a:pt x="1995601" y="240715"/>
                  </a:lnTo>
                  <a:lnTo>
                    <a:pt x="2015464" y="214972"/>
                  </a:lnTo>
                  <a:lnTo>
                    <a:pt x="2028126" y="184404"/>
                  </a:lnTo>
                  <a:lnTo>
                    <a:pt x="2028202" y="183832"/>
                  </a:lnTo>
                  <a:lnTo>
                    <a:pt x="2032571" y="149479"/>
                  </a:lnTo>
                  <a:lnTo>
                    <a:pt x="2027021" y="113969"/>
                  </a:lnTo>
                  <a:lnTo>
                    <a:pt x="2025091" y="101612"/>
                  </a:lnTo>
                  <a:lnTo>
                    <a:pt x="2004060" y="62522"/>
                  </a:lnTo>
                  <a:lnTo>
                    <a:pt x="1971586" y="33274"/>
                  </a:lnTo>
                  <a:lnTo>
                    <a:pt x="1929790" y="14935"/>
                  </a:lnTo>
                  <a:lnTo>
                    <a:pt x="1918030" y="13411"/>
                  </a:lnTo>
                  <a:lnTo>
                    <a:pt x="1918030" y="149479"/>
                  </a:lnTo>
                  <a:lnTo>
                    <a:pt x="1915439" y="164833"/>
                  </a:lnTo>
                  <a:lnTo>
                    <a:pt x="1908009" y="175679"/>
                  </a:lnTo>
                  <a:lnTo>
                    <a:pt x="1896287" y="182016"/>
                  </a:lnTo>
                  <a:lnTo>
                    <a:pt x="1880806" y="183832"/>
                  </a:lnTo>
                  <a:lnTo>
                    <a:pt x="1840712" y="183832"/>
                  </a:lnTo>
                  <a:lnTo>
                    <a:pt x="1840712" y="113969"/>
                  </a:lnTo>
                  <a:lnTo>
                    <a:pt x="1880806" y="113969"/>
                  </a:lnTo>
                  <a:lnTo>
                    <a:pt x="1896287" y="116217"/>
                  </a:lnTo>
                  <a:lnTo>
                    <a:pt x="1908009" y="122923"/>
                  </a:lnTo>
                  <a:lnTo>
                    <a:pt x="1915439" y="134023"/>
                  </a:lnTo>
                  <a:lnTo>
                    <a:pt x="1918030" y="149479"/>
                  </a:lnTo>
                  <a:lnTo>
                    <a:pt x="1918030" y="13411"/>
                  </a:lnTo>
                  <a:lnTo>
                    <a:pt x="1880806" y="8585"/>
                  </a:lnTo>
                  <a:lnTo>
                    <a:pt x="1726171" y="8585"/>
                  </a:lnTo>
                  <a:lnTo>
                    <a:pt x="1726171" y="409486"/>
                  </a:lnTo>
                  <a:lnTo>
                    <a:pt x="1840712" y="409486"/>
                  </a:lnTo>
                  <a:lnTo>
                    <a:pt x="1840712" y="283489"/>
                  </a:lnTo>
                  <a:lnTo>
                    <a:pt x="1861908" y="283489"/>
                  </a:lnTo>
                  <a:lnTo>
                    <a:pt x="1946097" y="409486"/>
                  </a:lnTo>
                  <a:lnTo>
                    <a:pt x="2072665" y="409486"/>
                  </a:lnTo>
                  <a:close/>
                </a:path>
                <a:path w="3110865" h="847725">
                  <a:moveTo>
                    <a:pt x="2256269" y="669582"/>
                  </a:moveTo>
                  <a:lnTo>
                    <a:pt x="2251062" y="642200"/>
                  </a:lnTo>
                  <a:lnTo>
                    <a:pt x="2236622" y="620318"/>
                  </a:lnTo>
                  <a:lnTo>
                    <a:pt x="2214638" y="605828"/>
                  </a:lnTo>
                  <a:lnTo>
                    <a:pt x="2186838" y="600570"/>
                  </a:lnTo>
                  <a:lnTo>
                    <a:pt x="2159025" y="605828"/>
                  </a:lnTo>
                  <a:lnTo>
                    <a:pt x="2137041" y="620318"/>
                  </a:lnTo>
                  <a:lnTo>
                    <a:pt x="2122601" y="642200"/>
                  </a:lnTo>
                  <a:lnTo>
                    <a:pt x="2117407" y="669582"/>
                  </a:lnTo>
                  <a:lnTo>
                    <a:pt x="2122601" y="697001"/>
                  </a:lnTo>
                  <a:lnTo>
                    <a:pt x="2137041" y="718883"/>
                  </a:lnTo>
                  <a:lnTo>
                    <a:pt x="2159025" y="733374"/>
                  </a:lnTo>
                  <a:lnTo>
                    <a:pt x="2186838" y="738619"/>
                  </a:lnTo>
                  <a:lnTo>
                    <a:pt x="2214638" y="733374"/>
                  </a:lnTo>
                  <a:lnTo>
                    <a:pt x="2236622" y="718883"/>
                  </a:lnTo>
                  <a:lnTo>
                    <a:pt x="2251062" y="697001"/>
                  </a:lnTo>
                  <a:lnTo>
                    <a:pt x="2256269" y="669582"/>
                  </a:lnTo>
                  <a:close/>
                </a:path>
                <a:path w="3110865" h="847725">
                  <a:moveTo>
                    <a:pt x="2341842" y="304685"/>
                  </a:moveTo>
                  <a:lnTo>
                    <a:pt x="2204402" y="304685"/>
                  </a:lnTo>
                  <a:lnTo>
                    <a:pt x="2204402" y="256578"/>
                  </a:lnTo>
                  <a:lnTo>
                    <a:pt x="2324671" y="256578"/>
                  </a:lnTo>
                  <a:lnTo>
                    <a:pt x="2324671" y="159207"/>
                  </a:lnTo>
                  <a:lnTo>
                    <a:pt x="2204402" y="159207"/>
                  </a:lnTo>
                  <a:lnTo>
                    <a:pt x="2204402" y="114541"/>
                  </a:lnTo>
                  <a:lnTo>
                    <a:pt x="2338984" y="114541"/>
                  </a:lnTo>
                  <a:lnTo>
                    <a:pt x="2338984" y="9156"/>
                  </a:lnTo>
                  <a:lnTo>
                    <a:pt x="2089848" y="9156"/>
                  </a:lnTo>
                  <a:lnTo>
                    <a:pt x="2089848" y="410057"/>
                  </a:lnTo>
                  <a:lnTo>
                    <a:pt x="2341842" y="410057"/>
                  </a:lnTo>
                  <a:lnTo>
                    <a:pt x="2341842" y="304685"/>
                  </a:lnTo>
                  <a:close/>
                </a:path>
                <a:path w="3110865" h="847725">
                  <a:moveTo>
                    <a:pt x="2668295" y="293230"/>
                  </a:moveTo>
                  <a:lnTo>
                    <a:pt x="2657525" y="242582"/>
                  </a:lnTo>
                  <a:lnTo>
                    <a:pt x="2629852" y="205892"/>
                  </a:lnTo>
                  <a:lnTo>
                    <a:pt x="2592184" y="180797"/>
                  </a:lnTo>
                  <a:lnTo>
                    <a:pt x="2551455" y="164934"/>
                  </a:lnTo>
                  <a:lnTo>
                    <a:pt x="2524175" y="157010"/>
                  </a:lnTo>
                  <a:lnTo>
                    <a:pt x="2501569" y="149186"/>
                  </a:lnTo>
                  <a:lnTo>
                    <a:pt x="2486152" y="139649"/>
                  </a:lnTo>
                  <a:lnTo>
                    <a:pt x="2480449" y="126568"/>
                  </a:lnTo>
                  <a:lnTo>
                    <a:pt x="2482367" y="118364"/>
                  </a:lnTo>
                  <a:lnTo>
                    <a:pt x="2488031" y="112039"/>
                  </a:lnTo>
                  <a:lnTo>
                    <a:pt x="2497353" y="107962"/>
                  </a:lnTo>
                  <a:lnTo>
                    <a:pt x="2510231" y="106527"/>
                  </a:lnTo>
                  <a:lnTo>
                    <a:pt x="2525814" y="108724"/>
                  </a:lnTo>
                  <a:lnTo>
                    <a:pt x="2536075" y="114693"/>
                  </a:lnTo>
                  <a:lnTo>
                    <a:pt x="2541714" y="123444"/>
                  </a:lnTo>
                  <a:lnTo>
                    <a:pt x="2543441" y="134010"/>
                  </a:lnTo>
                  <a:lnTo>
                    <a:pt x="2657983" y="134010"/>
                  </a:lnTo>
                  <a:lnTo>
                    <a:pt x="2653792" y="106527"/>
                  </a:lnTo>
                  <a:lnTo>
                    <a:pt x="2650363" y="84010"/>
                  </a:lnTo>
                  <a:lnTo>
                    <a:pt x="2629230" y="46266"/>
                  </a:lnTo>
                  <a:lnTo>
                    <a:pt x="2597124" y="20116"/>
                  </a:lnTo>
                  <a:lnTo>
                    <a:pt x="2556599" y="4914"/>
                  </a:lnTo>
                  <a:lnTo>
                    <a:pt x="2510231" y="0"/>
                  </a:lnTo>
                  <a:lnTo>
                    <a:pt x="2463990" y="5130"/>
                  </a:lnTo>
                  <a:lnTo>
                    <a:pt x="2424290" y="20434"/>
                  </a:lnTo>
                  <a:lnTo>
                    <a:pt x="2393277" y="45770"/>
                  </a:lnTo>
                  <a:lnTo>
                    <a:pt x="2373096" y="81000"/>
                  </a:lnTo>
                  <a:lnTo>
                    <a:pt x="2365895" y="125996"/>
                  </a:lnTo>
                  <a:lnTo>
                    <a:pt x="2377846" y="177800"/>
                  </a:lnTo>
                  <a:lnTo>
                    <a:pt x="2408212" y="214833"/>
                  </a:lnTo>
                  <a:lnTo>
                    <a:pt x="2448776" y="239966"/>
                  </a:lnTo>
                  <a:lnTo>
                    <a:pt x="2491321" y="256006"/>
                  </a:lnTo>
                  <a:lnTo>
                    <a:pt x="2515578" y="262978"/>
                  </a:lnTo>
                  <a:lnTo>
                    <a:pt x="2535428" y="270103"/>
                  </a:lnTo>
                  <a:lnTo>
                    <a:pt x="2548826" y="278625"/>
                  </a:lnTo>
                  <a:lnTo>
                    <a:pt x="2553754" y="289788"/>
                  </a:lnTo>
                  <a:lnTo>
                    <a:pt x="2551531" y="299161"/>
                  </a:lnTo>
                  <a:lnTo>
                    <a:pt x="2545016" y="306400"/>
                  </a:lnTo>
                  <a:lnTo>
                    <a:pt x="2534424" y="311048"/>
                  </a:lnTo>
                  <a:lnTo>
                    <a:pt x="2519959" y="312699"/>
                  </a:lnTo>
                  <a:lnTo>
                    <a:pt x="2502636" y="311048"/>
                  </a:lnTo>
                  <a:lnTo>
                    <a:pt x="2502001" y="311048"/>
                  </a:lnTo>
                  <a:lnTo>
                    <a:pt x="2488107" y="305333"/>
                  </a:lnTo>
                  <a:lnTo>
                    <a:pt x="2479446" y="295071"/>
                  </a:lnTo>
                  <a:lnTo>
                    <a:pt x="2476436" y="279488"/>
                  </a:lnTo>
                  <a:lnTo>
                    <a:pt x="2361895" y="279488"/>
                  </a:lnTo>
                  <a:lnTo>
                    <a:pt x="2369743" y="332282"/>
                  </a:lnTo>
                  <a:lnTo>
                    <a:pt x="2391727" y="371729"/>
                  </a:lnTo>
                  <a:lnTo>
                    <a:pt x="2425636" y="398792"/>
                  </a:lnTo>
                  <a:lnTo>
                    <a:pt x="2468626" y="414261"/>
                  </a:lnTo>
                  <a:lnTo>
                    <a:pt x="2518816" y="419227"/>
                  </a:lnTo>
                  <a:lnTo>
                    <a:pt x="2567127" y="414096"/>
                  </a:lnTo>
                  <a:lnTo>
                    <a:pt x="2608300" y="398792"/>
                  </a:lnTo>
                  <a:lnTo>
                    <a:pt x="2640253" y="373456"/>
                  </a:lnTo>
                  <a:lnTo>
                    <a:pt x="2660942" y="338226"/>
                  </a:lnTo>
                  <a:lnTo>
                    <a:pt x="2665107" y="312699"/>
                  </a:lnTo>
                  <a:lnTo>
                    <a:pt x="2668295" y="293230"/>
                  </a:lnTo>
                  <a:close/>
                </a:path>
                <a:path w="3110865" h="847725">
                  <a:moveTo>
                    <a:pt x="2773172" y="710196"/>
                  </a:moveTo>
                  <a:lnTo>
                    <a:pt x="2749626" y="622896"/>
                  </a:lnTo>
                  <a:lnTo>
                    <a:pt x="2726067" y="710196"/>
                  </a:lnTo>
                  <a:lnTo>
                    <a:pt x="2773172" y="710196"/>
                  </a:lnTo>
                  <a:close/>
                </a:path>
                <a:path w="3110865" h="847725">
                  <a:moveTo>
                    <a:pt x="3110433" y="209613"/>
                  </a:moveTo>
                  <a:lnTo>
                    <a:pt x="3104883" y="160680"/>
                  </a:lnTo>
                  <a:lnTo>
                    <a:pt x="3089046" y="116217"/>
                  </a:lnTo>
                  <a:lnTo>
                    <a:pt x="3064141" y="77343"/>
                  </a:lnTo>
                  <a:lnTo>
                    <a:pt x="3031363" y="45173"/>
                  </a:lnTo>
                  <a:lnTo>
                    <a:pt x="2995892" y="23266"/>
                  </a:lnTo>
                  <a:lnTo>
                    <a:pt x="2995892" y="209613"/>
                  </a:lnTo>
                  <a:lnTo>
                    <a:pt x="2988564" y="248259"/>
                  </a:lnTo>
                  <a:lnTo>
                    <a:pt x="2968193" y="279120"/>
                  </a:lnTo>
                  <a:lnTo>
                    <a:pt x="2937179" y="299567"/>
                  </a:lnTo>
                  <a:lnTo>
                    <a:pt x="2897962" y="306971"/>
                  </a:lnTo>
                  <a:lnTo>
                    <a:pt x="2858732" y="299567"/>
                  </a:lnTo>
                  <a:lnTo>
                    <a:pt x="2827731" y="279120"/>
                  </a:lnTo>
                  <a:lnTo>
                    <a:pt x="2807347" y="248259"/>
                  </a:lnTo>
                  <a:lnTo>
                    <a:pt x="2800019" y="209613"/>
                  </a:lnTo>
                  <a:lnTo>
                    <a:pt x="2807347" y="170967"/>
                  </a:lnTo>
                  <a:lnTo>
                    <a:pt x="2827731" y="140093"/>
                  </a:lnTo>
                  <a:lnTo>
                    <a:pt x="2858732" y="119646"/>
                  </a:lnTo>
                  <a:lnTo>
                    <a:pt x="2897962" y="112242"/>
                  </a:lnTo>
                  <a:lnTo>
                    <a:pt x="2937179" y="119646"/>
                  </a:lnTo>
                  <a:lnTo>
                    <a:pt x="2968193" y="140093"/>
                  </a:lnTo>
                  <a:lnTo>
                    <a:pt x="2988564" y="170967"/>
                  </a:lnTo>
                  <a:lnTo>
                    <a:pt x="2995892" y="209613"/>
                  </a:lnTo>
                  <a:lnTo>
                    <a:pt x="2995892" y="23266"/>
                  </a:lnTo>
                  <a:lnTo>
                    <a:pt x="2991929" y="20815"/>
                  </a:lnTo>
                  <a:lnTo>
                    <a:pt x="2947060" y="5384"/>
                  </a:lnTo>
                  <a:lnTo>
                    <a:pt x="2897962" y="0"/>
                  </a:lnTo>
                  <a:lnTo>
                    <a:pt x="2848864" y="5384"/>
                  </a:lnTo>
                  <a:lnTo>
                    <a:pt x="2803995" y="20815"/>
                  </a:lnTo>
                  <a:lnTo>
                    <a:pt x="2764561" y="45173"/>
                  </a:lnTo>
                  <a:lnTo>
                    <a:pt x="2731782" y="77343"/>
                  </a:lnTo>
                  <a:lnTo>
                    <a:pt x="2706865" y="116217"/>
                  </a:lnTo>
                  <a:lnTo>
                    <a:pt x="2691028" y="160680"/>
                  </a:lnTo>
                  <a:lnTo>
                    <a:pt x="2685478" y="209613"/>
                  </a:lnTo>
                  <a:lnTo>
                    <a:pt x="2691028" y="258546"/>
                  </a:lnTo>
                  <a:lnTo>
                    <a:pt x="2706865" y="303009"/>
                  </a:lnTo>
                  <a:lnTo>
                    <a:pt x="2731782" y="341884"/>
                  </a:lnTo>
                  <a:lnTo>
                    <a:pt x="2764561" y="374053"/>
                  </a:lnTo>
                  <a:lnTo>
                    <a:pt x="2803995" y="398411"/>
                  </a:lnTo>
                  <a:lnTo>
                    <a:pt x="2848864" y="413842"/>
                  </a:lnTo>
                  <a:lnTo>
                    <a:pt x="2897962" y="419227"/>
                  </a:lnTo>
                  <a:lnTo>
                    <a:pt x="2947060" y="413842"/>
                  </a:lnTo>
                  <a:lnTo>
                    <a:pt x="2991929" y="398411"/>
                  </a:lnTo>
                  <a:lnTo>
                    <a:pt x="3031363" y="374053"/>
                  </a:lnTo>
                  <a:lnTo>
                    <a:pt x="3064141" y="341884"/>
                  </a:lnTo>
                  <a:lnTo>
                    <a:pt x="3086506" y="306971"/>
                  </a:lnTo>
                  <a:lnTo>
                    <a:pt x="3089046" y="303009"/>
                  </a:lnTo>
                  <a:lnTo>
                    <a:pt x="3104883" y="258546"/>
                  </a:lnTo>
                  <a:lnTo>
                    <a:pt x="3110433" y="209613"/>
                  </a:lnTo>
                  <a:close/>
                </a:path>
                <a:path w="3110865" h="847725">
                  <a:moveTo>
                    <a:pt x="3110446" y="491490"/>
                  </a:moveTo>
                  <a:lnTo>
                    <a:pt x="3074454" y="491490"/>
                  </a:lnTo>
                  <a:lnTo>
                    <a:pt x="3074454" y="732942"/>
                  </a:lnTo>
                  <a:lnTo>
                    <a:pt x="3074454" y="811720"/>
                  </a:lnTo>
                  <a:lnTo>
                    <a:pt x="2903918" y="811720"/>
                  </a:lnTo>
                  <a:lnTo>
                    <a:pt x="2903918" y="527481"/>
                  </a:lnTo>
                  <a:lnTo>
                    <a:pt x="2985122" y="527481"/>
                  </a:lnTo>
                  <a:lnTo>
                    <a:pt x="2985122" y="732942"/>
                  </a:lnTo>
                  <a:lnTo>
                    <a:pt x="3074454" y="732942"/>
                  </a:lnTo>
                  <a:lnTo>
                    <a:pt x="3074454" y="491490"/>
                  </a:lnTo>
                  <a:lnTo>
                    <a:pt x="2887675" y="491490"/>
                  </a:lnTo>
                  <a:lnTo>
                    <a:pt x="2887675" y="811720"/>
                  </a:lnTo>
                  <a:lnTo>
                    <a:pt x="2800375" y="811720"/>
                  </a:lnTo>
                  <a:lnTo>
                    <a:pt x="2790634" y="775182"/>
                  </a:lnTo>
                  <a:lnTo>
                    <a:pt x="2708592" y="775182"/>
                  </a:lnTo>
                  <a:lnTo>
                    <a:pt x="2698966" y="811314"/>
                  </a:lnTo>
                  <a:lnTo>
                    <a:pt x="2698864" y="811720"/>
                  </a:lnTo>
                  <a:lnTo>
                    <a:pt x="2611564" y="811720"/>
                  </a:lnTo>
                  <a:lnTo>
                    <a:pt x="2704134" y="527481"/>
                  </a:lnTo>
                  <a:lnTo>
                    <a:pt x="2795092" y="527481"/>
                  </a:lnTo>
                  <a:lnTo>
                    <a:pt x="2887675" y="811720"/>
                  </a:lnTo>
                  <a:lnTo>
                    <a:pt x="2887675" y="491490"/>
                  </a:lnTo>
                  <a:lnTo>
                    <a:pt x="2595321" y="491490"/>
                  </a:lnTo>
                  <a:lnTo>
                    <a:pt x="2595321" y="527481"/>
                  </a:lnTo>
                  <a:lnTo>
                    <a:pt x="2595321" y="811720"/>
                  </a:lnTo>
                  <a:lnTo>
                    <a:pt x="2530348" y="811720"/>
                  </a:lnTo>
                  <a:lnTo>
                    <a:pt x="2449144" y="677722"/>
                  </a:lnTo>
                  <a:lnTo>
                    <a:pt x="2449144" y="811720"/>
                  </a:lnTo>
                  <a:lnTo>
                    <a:pt x="2367915" y="811720"/>
                  </a:lnTo>
                  <a:lnTo>
                    <a:pt x="2367915" y="527481"/>
                  </a:lnTo>
                  <a:lnTo>
                    <a:pt x="2432901" y="527481"/>
                  </a:lnTo>
                  <a:lnTo>
                    <a:pt x="2514104" y="661479"/>
                  </a:lnTo>
                  <a:lnTo>
                    <a:pt x="2514104" y="527481"/>
                  </a:lnTo>
                  <a:lnTo>
                    <a:pt x="2595321" y="527481"/>
                  </a:lnTo>
                  <a:lnTo>
                    <a:pt x="2595321" y="491490"/>
                  </a:lnTo>
                  <a:lnTo>
                    <a:pt x="2337473" y="491490"/>
                  </a:lnTo>
                  <a:lnTo>
                    <a:pt x="2337473" y="669582"/>
                  </a:lnTo>
                  <a:lnTo>
                    <a:pt x="2329878" y="717334"/>
                  </a:lnTo>
                  <a:lnTo>
                    <a:pt x="2308656" y="758215"/>
                  </a:lnTo>
                  <a:lnTo>
                    <a:pt x="2276170" y="790105"/>
                  </a:lnTo>
                  <a:lnTo>
                    <a:pt x="2234768" y="810818"/>
                  </a:lnTo>
                  <a:lnTo>
                    <a:pt x="2186838" y="818197"/>
                  </a:lnTo>
                  <a:lnTo>
                    <a:pt x="2144788" y="811720"/>
                  </a:lnTo>
                  <a:lnTo>
                    <a:pt x="2138896" y="810818"/>
                  </a:lnTo>
                  <a:lnTo>
                    <a:pt x="2097493" y="790105"/>
                  </a:lnTo>
                  <a:lnTo>
                    <a:pt x="2065007" y="758215"/>
                  </a:lnTo>
                  <a:lnTo>
                    <a:pt x="2043785" y="717334"/>
                  </a:lnTo>
                  <a:lnTo>
                    <a:pt x="2036191" y="669582"/>
                  </a:lnTo>
                  <a:lnTo>
                    <a:pt x="2043785" y="621868"/>
                  </a:lnTo>
                  <a:lnTo>
                    <a:pt x="2065007" y="580986"/>
                  </a:lnTo>
                  <a:lnTo>
                    <a:pt x="2097493" y="549097"/>
                  </a:lnTo>
                  <a:lnTo>
                    <a:pt x="2138896" y="528383"/>
                  </a:lnTo>
                  <a:lnTo>
                    <a:pt x="2186838" y="520992"/>
                  </a:lnTo>
                  <a:lnTo>
                    <a:pt x="2234768" y="528383"/>
                  </a:lnTo>
                  <a:lnTo>
                    <a:pt x="2276170" y="549097"/>
                  </a:lnTo>
                  <a:lnTo>
                    <a:pt x="2308656" y="580986"/>
                  </a:lnTo>
                  <a:lnTo>
                    <a:pt x="2329878" y="621868"/>
                  </a:lnTo>
                  <a:lnTo>
                    <a:pt x="2337473" y="669582"/>
                  </a:lnTo>
                  <a:lnTo>
                    <a:pt x="2337473" y="491490"/>
                  </a:lnTo>
                  <a:lnTo>
                    <a:pt x="2005736" y="491490"/>
                  </a:lnTo>
                  <a:lnTo>
                    <a:pt x="2005736" y="527481"/>
                  </a:lnTo>
                  <a:lnTo>
                    <a:pt x="2005736" y="811720"/>
                  </a:lnTo>
                  <a:lnTo>
                    <a:pt x="1924532" y="811720"/>
                  </a:lnTo>
                  <a:lnTo>
                    <a:pt x="1924532" y="698017"/>
                  </a:lnTo>
                  <a:lnTo>
                    <a:pt x="1924532" y="640778"/>
                  </a:lnTo>
                  <a:lnTo>
                    <a:pt x="1924532" y="527481"/>
                  </a:lnTo>
                  <a:lnTo>
                    <a:pt x="2005736" y="527481"/>
                  </a:lnTo>
                  <a:lnTo>
                    <a:pt x="2005736" y="491490"/>
                  </a:lnTo>
                  <a:lnTo>
                    <a:pt x="1898129" y="491490"/>
                  </a:lnTo>
                  <a:lnTo>
                    <a:pt x="1898129" y="698017"/>
                  </a:lnTo>
                  <a:lnTo>
                    <a:pt x="1882203" y="746264"/>
                  </a:lnTo>
                  <a:lnTo>
                    <a:pt x="1850821" y="784301"/>
                  </a:lnTo>
                  <a:lnTo>
                    <a:pt x="1807565" y="809244"/>
                  </a:lnTo>
                  <a:lnTo>
                    <a:pt x="1756016" y="818197"/>
                  </a:lnTo>
                  <a:lnTo>
                    <a:pt x="1713458" y="811720"/>
                  </a:lnTo>
                  <a:lnTo>
                    <a:pt x="1707502" y="810818"/>
                  </a:lnTo>
                  <a:lnTo>
                    <a:pt x="1666506" y="790105"/>
                  </a:lnTo>
                  <a:lnTo>
                    <a:pt x="1634921" y="758215"/>
                  </a:lnTo>
                  <a:lnTo>
                    <a:pt x="1615528" y="719226"/>
                  </a:lnTo>
                  <a:lnTo>
                    <a:pt x="1615528" y="811720"/>
                  </a:lnTo>
                  <a:lnTo>
                    <a:pt x="1528229" y="811720"/>
                  </a:lnTo>
                  <a:lnTo>
                    <a:pt x="1518475" y="775182"/>
                  </a:lnTo>
                  <a:lnTo>
                    <a:pt x="1436458" y="775182"/>
                  </a:lnTo>
                  <a:lnTo>
                    <a:pt x="1426819" y="811314"/>
                  </a:lnTo>
                  <a:lnTo>
                    <a:pt x="1426718" y="811720"/>
                  </a:lnTo>
                  <a:lnTo>
                    <a:pt x="1339418" y="811720"/>
                  </a:lnTo>
                  <a:lnTo>
                    <a:pt x="1431988" y="527481"/>
                  </a:lnTo>
                  <a:lnTo>
                    <a:pt x="1522945" y="527481"/>
                  </a:lnTo>
                  <a:lnTo>
                    <a:pt x="1615528" y="811720"/>
                  </a:lnTo>
                  <a:lnTo>
                    <a:pt x="1615528" y="719226"/>
                  </a:lnTo>
                  <a:lnTo>
                    <a:pt x="1614589" y="717334"/>
                  </a:lnTo>
                  <a:lnTo>
                    <a:pt x="1607400" y="669582"/>
                  </a:lnTo>
                  <a:lnTo>
                    <a:pt x="1614589" y="621868"/>
                  </a:lnTo>
                  <a:lnTo>
                    <a:pt x="1634921" y="580986"/>
                  </a:lnTo>
                  <a:lnTo>
                    <a:pt x="1666506" y="549097"/>
                  </a:lnTo>
                  <a:lnTo>
                    <a:pt x="1707502" y="528383"/>
                  </a:lnTo>
                  <a:lnTo>
                    <a:pt x="1756016" y="520992"/>
                  </a:lnTo>
                  <a:lnTo>
                    <a:pt x="1807387" y="529945"/>
                  </a:lnTo>
                  <a:lnTo>
                    <a:pt x="1850618" y="554850"/>
                  </a:lnTo>
                  <a:lnTo>
                    <a:pt x="1881974" y="592772"/>
                  </a:lnTo>
                  <a:lnTo>
                    <a:pt x="1897735" y="640778"/>
                  </a:lnTo>
                  <a:lnTo>
                    <a:pt x="1813674" y="640778"/>
                  </a:lnTo>
                  <a:lnTo>
                    <a:pt x="1806028" y="624395"/>
                  </a:lnTo>
                  <a:lnTo>
                    <a:pt x="1793062" y="611695"/>
                  </a:lnTo>
                  <a:lnTo>
                    <a:pt x="1775980" y="603491"/>
                  </a:lnTo>
                  <a:lnTo>
                    <a:pt x="1756016" y="600570"/>
                  </a:lnTo>
                  <a:lnTo>
                    <a:pt x="1728520" y="605828"/>
                  </a:lnTo>
                  <a:lnTo>
                    <a:pt x="1707235" y="620318"/>
                  </a:lnTo>
                  <a:lnTo>
                    <a:pt x="1693494" y="642200"/>
                  </a:lnTo>
                  <a:lnTo>
                    <a:pt x="1688617" y="669582"/>
                  </a:lnTo>
                  <a:lnTo>
                    <a:pt x="1693494" y="697001"/>
                  </a:lnTo>
                  <a:lnTo>
                    <a:pt x="1707235" y="718883"/>
                  </a:lnTo>
                  <a:lnTo>
                    <a:pt x="1728520" y="733374"/>
                  </a:lnTo>
                  <a:lnTo>
                    <a:pt x="1756016" y="738619"/>
                  </a:lnTo>
                  <a:lnTo>
                    <a:pt x="1776158" y="735711"/>
                  </a:lnTo>
                  <a:lnTo>
                    <a:pt x="1793214" y="727468"/>
                  </a:lnTo>
                  <a:lnTo>
                    <a:pt x="1806092" y="714654"/>
                  </a:lnTo>
                  <a:lnTo>
                    <a:pt x="1813674" y="698017"/>
                  </a:lnTo>
                  <a:lnTo>
                    <a:pt x="1898129" y="698017"/>
                  </a:lnTo>
                  <a:lnTo>
                    <a:pt x="1898129" y="491490"/>
                  </a:lnTo>
                  <a:lnTo>
                    <a:pt x="1323174" y="491490"/>
                  </a:lnTo>
                  <a:lnTo>
                    <a:pt x="1323174" y="527481"/>
                  </a:lnTo>
                  <a:lnTo>
                    <a:pt x="1323174" y="811720"/>
                  </a:lnTo>
                  <a:lnTo>
                    <a:pt x="1258201" y="811720"/>
                  </a:lnTo>
                  <a:lnTo>
                    <a:pt x="1176997" y="677722"/>
                  </a:lnTo>
                  <a:lnTo>
                    <a:pt x="1176997" y="811720"/>
                  </a:lnTo>
                  <a:lnTo>
                    <a:pt x="1095781" y="811720"/>
                  </a:lnTo>
                  <a:lnTo>
                    <a:pt x="1095781" y="811314"/>
                  </a:lnTo>
                  <a:lnTo>
                    <a:pt x="1095781" y="527481"/>
                  </a:lnTo>
                  <a:lnTo>
                    <a:pt x="1160754" y="527481"/>
                  </a:lnTo>
                  <a:lnTo>
                    <a:pt x="1241958" y="661479"/>
                  </a:lnTo>
                  <a:lnTo>
                    <a:pt x="1241958" y="527481"/>
                  </a:lnTo>
                  <a:lnTo>
                    <a:pt x="1323174" y="527481"/>
                  </a:lnTo>
                  <a:lnTo>
                    <a:pt x="1323174" y="491490"/>
                  </a:lnTo>
                  <a:lnTo>
                    <a:pt x="1083602" y="491490"/>
                  </a:lnTo>
                  <a:lnTo>
                    <a:pt x="1083602" y="811314"/>
                  </a:lnTo>
                  <a:lnTo>
                    <a:pt x="993863" y="811314"/>
                  </a:lnTo>
                  <a:lnTo>
                    <a:pt x="934173" y="721982"/>
                  </a:lnTo>
                  <a:lnTo>
                    <a:pt x="919149" y="721982"/>
                  </a:lnTo>
                  <a:lnTo>
                    <a:pt x="919149" y="811314"/>
                  </a:lnTo>
                  <a:lnTo>
                    <a:pt x="837946" y="811314"/>
                  </a:lnTo>
                  <a:lnTo>
                    <a:pt x="837946" y="527481"/>
                  </a:lnTo>
                  <a:lnTo>
                    <a:pt x="837946" y="527075"/>
                  </a:lnTo>
                  <a:lnTo>
                    <a:pt x="947572" y="527075"/>
                  </a:lnTo>
                  <a:lnTo>
                    <a:pt x="990244" y="534073"/>
                  </a:lnTo>
                  <a:lnTo>
                    <a:pt x="1024369" y="554037"/>
                  </a:lnTo>
                  <a:lnTo>
                    <a:pt x="1046988" y="585495"/>
                  </a:lnTo>
                  <a:lnTo>
                    <a:pt x="1055179" y="626960"/>
                  </a:lnTo>
                  <a:lnTo>
                    <a:pt x="1052068" y="651319"/>
                  </a:lnTo>
                  <a:lnTo>
                    <a:pt x="1052017" y="651738"/>
                  </a:lnTo>
                  <a:lnTo>
                    <a:pt x="1043038" y="673417"/>
                  </a:lnTo>
                  <a:lnTo>
                    <a:pt x="1028966" y="691667"/>
                  </a:lnTo>
                  <a:lnTo>
                    <a:pt x="1010513" y="706145"/>
                  </a:lnTo>
                  <a:lnTo>
                    <a:pt x="1083602" y="811314"/>
                  </a:lnTo>
                  <a:lnTo>
                    <a:pt x="1083602" y="491490"/>
                  </a:lnTo>
                  <a:lnTo>
                    <a:pt x="807491" y="491490"/>
                  </a:lnTo>
                  <a:lnTo>
                    <a:pt x="807491" y="737006"/>
                  </a:lnTo>
                  <a:lnTo>
                    <a:pt x="807491" y="811720"/>
                  </a:lnTo>
                  <a:lnTo>
                    <a:pt x="628827" y="811720"/>
                  </a:lnTo>
                  <a:lnTo>
                    <a:pt x="628827" y="527481"/>
                  </a:lnTo>
                  <a:lnTo>
                    <a:pt x="805459" y="527481"/>
                  </a:lnTo>
                  <a:lnTo>
                    <a:pt x="805459" y="602195"/>
                  </a:lnTo>
                  <a:lnTo>
                    <a:pt x="710044" y="602195"/>
                  </a:lnTo>
                  <a:lnTo>
                    <a:pt x="710044" y="633869"/>
                  </a:lnTo>
                  <a:lnTo>
                    <a:pt x="795299" y="633869"/>
                  </a:lnTo>
                  <a:lnTo>
                    <a:pt x="795299" y="702881"/>
                  </a:lnTo>
                  <a:lnTo>
                    <a:pt x="710044" y="702881"/>
                  </a:lnTo>
                  <a:lnTo>
                    <a:pt x="710044" y="737006"/>
                  </a:lnTo>
                  <a:lnTo>
                    <a:pt x="807491" y="737006"/>
                  </a:lnTo>
                  <a:lnTo>
                    <a:pt x="807491" y="491490"/>
                  </a:lnTo>
                  <a:lnTo>
                    <a:pt x="606501" y="491490"/>
                  </a:lnTo>
                  <a:lnTo>
                    <a:pt x="606501" y="527481"/>
                  </a:lnTo>
                  <a:lnTo>
                    <a:pt x="606501" y="606247"/>
                  </a:lnTo>
                  <a:lnTo>
                    <a:pt x="547624" y="606247"/>
                  </a:lnTo>
                  <a:lnTo>
                    <a:pt x="547624" y="811720"/>
                  </a:lnTo>
                  <a:lnTo>
                    <a:pt x="466407" y="811720"/>
                  </a:lnTo>
                  <a:lnTo>
                    <a:pt x="466407" y="606247"/>
                  </a:lnTo>
                  <a:lnTo>
                    <a:pt x="407530" y="606247"/>
                  </a:lnTo>
                  <a:lnTo>
                    <a:pt x="407530" y="527481"/>
                  </a:lnTo>
                  <a:lnTo>
                    <a:pt x="606501" y="527481"/>
                  </a:lnTo>
                  <a:lnTo>
                    <a:pt x="606501" y="491490"/>
                  </a:lnTo>
                  <a:lnTo>
                    <a:pt x="385203" y="491490"/>
                  </a:lnTo>
                  <a:lnTo>
                    <a:pt x="385203" y="527481"/>
                  </a:lnTo>
                  <a:lnTo>
                    <a:pt x="385203" y="811720"/>
                  </a:lnTo>
                  <a:lnTo>
                    <a:pt x="320217" y="811720"/>
                  </a:lnTo>
                  <a:lnTo>
                    <a:pt x="239014" y="677722"/>
                  </a:lnTo>
                  <a:lnTo>
                    <a:pt x="239014" y="811720"/>
                  </a:lnTo>
                  <a:lnTo>
                    <a:pt x="157810" y="811720"/>
                  </a:lnTo>
                  <a:lnTo>
                    <a:pt x="157810" y="527481"/>
                  </a:lnTo>
                  <a:lnTo>
                    <a:pt x="222770" y="527481"/>
                  </a:lnTo>
                  <a:lnTo>
                    <a:pt x="303987" y="661479"/>
                  </a:lnTo>
                  <a:lnTo>
                    <a:pt x="303987" y="527481"/>
                  </a:lnTo>
                  <a:lnTo>
                    <a:pt x="385203" y="527481"/>
                  </a:lnTo>
                  <a:lnTo>
                    <a:pt x="385203" y="491490"/>
                  </a:lnTo>
                  <a:lnTo>
                    <a:pt x="117208" y="491490"/>
                  </a:lnTo>
                  <a:lnTo>
                    <a:pt x="117208" y="527481"/>
                  </a:lnTo>
                  <a:lnTo>
                    <a:pt x="117208" y="811720"/>
                  </a:lnTo>
                  <a:lnTo>
                    <a:pt x="35991" y="811720"/>
                  </a:lnTo>
                  <a:lnTo>
                    <a:pt x="35991" y="527481"/>
                  </a:lnTo>
                  <a:lnTo>
                    <a:pt x="117208" y="527481"/>
                  </a:lnTo>
                  <a:lnTo>
                    <a:pt x="117208" y="491490"/>
                  </a:lnTo>
                  <a:lnTo>
                    <a:pt x="0" y="491490"/>
                  </a:lnTo>
                  <a:lnTo>
                    <a:pt x="0" y="847712"/>
                  </a:lnTo>
                  <a:lnTo>
                    <a:pt x="3110446" y="847712"/>
                  </a:lnTo>
                  <a:lnTo>
                    <a:pt x="3110446" y="818197"/>
                  </a:lnTo>
                  <a:lnTo>
                    <a:pt x="3110446" y="811720"/>
                  </a:lnTo>
                  <a:lnTo>
                    <a:pt x="3110446" y="527481"/>
                  </a:lnTo>
                  <a:lnTo>
                    <a:pt x="3110446" y="520992"/>
                  </a:lnTo>
                  <a:lnTo>
                    <a:pt x="3110446" y="491490"/>
                  </a:lnTo>
                  <a:close/>
                </a:path>
              </a:pathLst>
            </a:custGeom>
            <a:solidFill>
              <a:srgbClr val="10A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18728" y="2322638"/>
            <a:ext cx="3150870" cy="2832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650" b="1" i="1" spc="-200" dirty="0">
                <a:solidFill>
                  <a:srgbClr val="144C89"/>
                </a:solidFill>
                <a:latin typeface="Verdana"/>
                <a:cs typeface="Verdana"/>
              </a:rPr>
              <a:t>DE</a:t>
            </a:r>
            <a:r>
              <a:rPr sz="1650" b="1" i="1" spc="-45" dirty="0">
                <a:solidFill>
                  <a:srgbClr val="144C89"/>
                </a:solidFill>
                <a:latin typeface="Verdana"/>
                <a:cs typeface="Verdana"/>
              </a:rPr>
              <a:t> </a:t>
            </a:r>
            <a:r>
              <a:rPr sz="1650" b="1" spc="-130" dirty="0">
                <a:solidFill>
                  <a:srgbClr val="144C89"/>
                </a:solidFill>
                <a:latin typeface="Tahoma"/>
                <a:cs typeface="Tahoma"/>
              </a:rPr>
              <a:t>ENFERMERÍA</a:t>
            </a:r>
            <a:r>
              <a:rPr sz="1650" b="1" spc="50" dirty="0">
                <a:solidFill>
                  <a:srgbClr val="144C89"/>
                </a:solidFill>
                <a:latin typeface="Tahoma"/>
                <a:cs typeface="Tahoma"/>
              </a:rPr>
              <a:t> </a:t>
            </a:r>
            <a:r>
              <a:rPr sz="1650" b="1" i="1" spc="-180" dirty="0">
                <a:solidFill>
                  <a:srgbClr val="144C89"/>
                </a:solidFill>
                <a:latin typeface="Verdana"/>
                <a:cs typeface="Verdana"/>
              </a:rPr>
              <a:t>OCUPACIONAL</a:t>
            </a:r>
            <a:endParaRPr sz="165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559299" y="5317166"/>
            <a:ext cx="6091885" cy="5304852"/>
            <a:chOff x="4329328" y="2654490"/>
            <a:chExt cx="6416040" cy="5304852"/>
          </a:xfrm>
        </p:grpSpPr>
        <p:sp>
          <p:nvSpPr>
            <p:cNvPr id="8" name="object 8"/>
            <p:cNvSpPr/>
            <p:nvPr/>
          </p:nvSpPr>
          <p:spPr>
            <a:xfrm>
              <a:off x="4744211" y="6168796"/>
              <a:ext cx="2019300" cy="365760"/>
            </a:xfrm>
            <a:custGeom>
              <a:avLst/>
              <a:gdLst/>
              <a:ahLst/>
              <a:cxnLst/>
              <a:rect l="l" t="t" r="r" b="b"/>
              <a:pathLst>
                <a:path w="2019300" h="365759">
                  <a:moveTo>
                    <a:pt x="2019299" y="0"/>
                  </a:moveTo>
                  <a:lnTo>
                    <a:pt x="0" y="0"/>
                  </a:lnTo>
                  <a:lnTo>
                    <a:pt x="0" y="365759"/>
                  </a:lnTo>
                  <a:lnTo>
                    <a:pt x="2019299" y="365759"/>
                  </a:lnTo>
                  <a:lnTo>
                    <a:pt x="20192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744211" y="6168796"/>
              <a:ext cx="2019300" cy="365760"/>
            </a:xfrm>
            <a:custGeom>
              <a:avLst/>
              <a:gdLst/>
              <a:ahLst/>
              <a:cxnLst/>
              <a:rect l="l" t="t" r="r" b="b"/>
              <a:pathLst>
                <a:path w="2019300" h="365759">
                  <a:moveTo>
                    <a:pt x="0" y="0"/>
                  </a:moveTo>
                  <a:lnTo>
                    <a:pt x="2019299" y="0"/>
                  </a:lnTo>
                  <a:lnTo>
                    <a:pt x="2019299" y="365759"/>
                  </a:lnTo>
                  <a:lnTo>
                    <a:pt x="0" y="365759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329328" y="2654490"/>
              <a:ext cx="6416040" cy="1158240"/>
            </a:xfrm>
            <a:custGeom>
              <a:avLst/>
              <a:gdLst/>
              <a:ahLst/>
              <a:cxnLst/>
              <a:rect l="l" t="t" r="r" b="b"/>
              <a:pathLst>
                <a:path w="6416040" h="1158239">
                  <a:moveTo>
                    <a:pt x="6415836" y="0"/>
                  </a:moveTo>
                  <a:lnTo>
                    <a:pt x="0" y="0"/>
                  </a:lnTo>
                  <a:lnTo>
                    <a:pt x="0" y="1158239"/>
                  </a:lnTo>
                  <a:lnTo>
                    <a:pt x="6415836" y="1158239"/>
                  </a:lnTo>
                  <a:lnTo>
                    <a:pt x="64158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621428" y="4918962"/>
              <a:ext cx="6123940" cy="3040380"/>
            </a:xfrm>
            <a:custGeom>
              <a:avLst/>
              <a:gdLst/>
              <a:ahLst/>
              <a:cxnLst/>
              <a:rect l="l" t="t" r="r" b="b"/>
              <a:pathLst>
                <a:path w="6123940" h="3040379">
                  <a:moveTo>
                    <a:pt x="6123368" y="0"/>
                  </a:moveTo>
                  <a:lnTo>
                    <a:pt x="179082" y="0"/>
                  </a:lnTo>
                  <a:lnTo>
                    <a:pt x="131615" y="6425"/>
                  </a:lnTo>
                  <a:lnTo>
                    <a:pt x="88875" y="24539"/>
                  </a:lnTo>
                  <a:lnTo>
                    <a:pt x="52603" y="52603"/>
                  </a:lnTo>
                  <a:lnTo>
                    <a:pt x="24539" y="88875"/>
                  </a:lnTo>
                  <a:lnTo>
                    <a:pt x="6425" y="131615"/>
                  </a:lnTo>
                  <a:lnTo>
                    <a:pt x="0" y="179082"/>
                  </a:lnTo>
                  <a:lnTo>
                    <a:pt x="0" y="2861310"/>
                  </a:lnTo>
                  <a:lnTo>
                    <a:pt x="6425" y="2908771"/>
                  </a:lnTo>
                  <a:lnTo>
                    <a:pt x="24539" y="2951508"/>
                  </a:lnTo>
                  <a:lnTo>
                    <a:pt x="52603" y="2987778"/>
                  </a:lnTo>
                  <a:lnTo>
                    <a:pt x="88875" y="3015840"/>
                  </a:lnTo>
                  <a:lnTo>
                    <a:pt x="131615" y="3033955"/>
                  </a:lnTo>
                  <a:lnTo>
                    <a:pt x="179082" y="3040380"/>
                  </a:lnTo>
                  <a:lnTo>
                    <a:pt x="6122720" y="3040380"/>
                  </a:lnTo>
                  <a:lnTo>
                    <a:pt x="6123368" y="3039719"/>
                  </a:lnTo>
                  <a:lnTo>
                    <a:pt x="6123368" y="0"/>
                  </a:lnTo>
                  <a:close/>
                </a:path>
              </a:pathLst>
            </a:custGeom>
            <a:solidFill>
              <a:srgbClr val="E4F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949906" y="3768473"/>
              <a:ext cx="1504950" cy="220345"/>
            </a:xfrm>
            <a:custGeom>
              <a:avLst/>
              <a:gdLst/>
              <a:ahLst/>
              <a:cxnLst/>
              <a:rect l="l" t="t" r="r" b="b"/>
              <a:pathLst>
                <a:path w="1504950" h="220345">
                  <a:moveTo>
                    <a:pt x="164754" y="0"/>
                  </a:moveTo>
                  <a:lnTo>
                    <a:pt x="114498" y="502"/>
                  </a:lnTo>
                  <a:lnTo>
                    <a:pt x="69906" y="9438"/>
                  </a:lnTo>
                  <a:lnTo>
                    <a:pt x="32115" y="33436"/>
                  </a:lnTo>
                  <a:lnTo>
                    <a:pt x="8264" y="68021"/>
                  </a:lnTo>
                  <a:lnTo>
                    <a:pt x="0" y="107624"/>
                  </a:lnTo>
                  <a:lnTo>
                    <a:pt x="7036" y="147630"/>
                  </a:lnTo>
                  <a:lnTo>
                    <a:pt x="29092" y="183423"/>
                  </a:lnTo>
                  <a:lnTo>
                    <a:pt x="66410" y="208661"/>
                  </a:lnTo>
                  <a:lnTo>
                    <a:pt x="109959" y="218235"/>
                  </a:lnTo>
                  <a:lnTo>
                    <a:pt x="159176" y="218972"/>
                  </a:lnTo>
                  <a:lnTo>
                    <a:pt x="213496" y="217700"/>
                  </a:lnTo>
                  <a:lnTo>
                    <a:pt x="918178" y="219901"/>
                  </a:lnTo>
                  <a:lnTo>
                    <a:pt x="1195787" y="219878"/>
                  </a:lnTo>
                  <a:lnTo>
                    <a:pt x="1364584" y="219069"/>
                  </a:lnTo>
                  <a:lnTo>
                    <a:pt x="1445880" y="218029"/>
                  </a:lnTo>
                  <a:lnTo>
                    <a:pt x="1494431" y="216512"/>
                  </a:lnTo>
                  <a:lnTo>
                    <a:pt x="1504349" y="215554"/>
                  </a:lnTo>
                  <a:lnTo>
                    <a:pt x="1491312" y="186966"/>
                  </a:lnTo>
                  <a:lnTo>
                    <a:pt x="1470339" y="149138"/>
                  </a:lnTo>
                  <a:lnTo>
                    <a:pt x="1448232" y="111307"/>
                  </a:lnTo>
                  <a:lnTo>
                    <a:pt x="1431794" y="82712"/>
                  </a:lnTo>
                  <a:lnTo>
                    <a:pt x="1407564" y="45593"/>
                  </a:lnTo>
                  <a:lnTo>
                    <a:pt x="1383049" y="20320"/>
                  </a:lnTo>
                  <a:lnTo>
                    <a:pt x="1348898" y="5892"/>
                  </a:lnTo>
                  <a:lnTo>
                    <a:pt x="1295765" y="1305"/>
                  </a:lnTo>
                  <a:lnTo>
                    <a:pt x="219541" y="1305"/>
                  </a:lnTo>
                  <a:lnTo>
                    <a:pt x="164754" y="0"/>
                  </a:lnTo>
                  <a:close/>
                </a:path>
              </a:pathLst>
            </a:custGeom>
            <a:solidFill>
              <a:srgbClr val="0EB0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350296" y="6425434"/>
            <a:ext cx="940435" cy="2260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300" b="1" i="1" spc="-10" dirty="0">
                <a:solidFill>
                  <a:srgbClr val="FEFEFE"/>
                </a:solidFill>
                <a:latin typeface="Trebuchet MS"/>
                <a:cs typeface="Trebuchet MS"/>
              </a:rPr>
              <a:t>OBJETIVOS:</a:t>
            </a:r>
            <a:endParaRPr sz="13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74122" y="6885543"/>
            <a:ext cx="5382260" cy="147574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603885" indent="190500">
              <a:lnSpc>
                <a:spcPct val="77000"/>
              </a:lnSpc>
              <a:spcBef>
                <a:spcPts val="430"/>
              </a:spcBef>
            </a:pPr>
            <a:r>
              <a:rPr sz="1200" i="1" spc="-50" dirty="0">
                <a:solidFill>
                  <a:srgbClr val="144C89"/>
                </a:solidFill>
                <a:latin typeface="Trebuchet MS"/>
                <a:cs typeface="Trebuchet MS"/>
              </a:rPr>
              <a:t>Intercambiar</a:t>
            </a:r>
            <a:r>
              <a:rPr sz="1200" i="1" spc="-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10" dirty="0">
                <a:solidFill>
                  <a:srgbClr val="144C89"/>
                </a:solidFill>
                <a:latin typeface="Trebuchet MS"/>
                <a:cs typeface="Trebuchet MS"/>
              </a:rPr>
              <a:t>conocimientos,</a:t>
            </a:r>
            <a:r>
              <a:rPr sz="1200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25" dirty="0">
                <a:solidFill>
                  <a:srgbClr val="144C89"/>
                </a:solidFill>
                <a:latin typeface="Trebuchet MS"/>
                <a:cs typeface="Trebuchet MS"/>
              </a:rPr>
              <a:t>experiencias,</a:t>
            </a:r>
            <a:r>
              <a:rPr sz="1200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10" dirty="0">
                <a:solidFill>
                  <a:srgbClr val="144C89"/>
                </a:solidFill>
                <a:latin typeface="Trebuchet MS"/>
                <a:cs typeface="Trebuchet MS"/>
              </a:rPr>
              <a:t>investigaciones</a:t>
            </a:r>
            <a:r>
              <a:rPr sz="1200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dirty="0">
                <a:solidFill>
                  <a:srgbClr val="144C89"/>
                </a:solidFill>
                <a:latin typeface="Trebuchet MS"/>
                <a:cs typeface="Trebuchet MS"/>
              </a:rPr>
              <a:t>y</a:t>
            </a:r>
            <a:r>
              <a:rPr sz="1200" i="1" spc="-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10" dirty="0">
                <a:solidFill>
                  <a:srgbClr val="144C89"/>
                </a:solidFill>
                <a:latin typeface="Trebuchet MS"/>
                <a:cs typeface="Trebuchet MS"/>
              </a:rPr>
              <a:t>avances </a:t>
            </a:r>
            <a:r>
              <a:rPr sz="1200" i="1" spc="10" dirty="0">
                <a:solidFill>
                  <a:srgbClr val="144C89"/>
                </a:solidFill>
                <a:latin typeface="Trebuchet MS"/>
                <a:cs typeface="Trebuchet MS"/>
              </a:rPr>
              <a:t>tecnológicos</a:t>
            </a:r>
            <a:r>
              <a:rPr sz="1200" i="1" spc="1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10" dirty="0">
                <a:solidFill>
                  <a:srgbClr val="144C89"/>
                </a:solidFill>
                <a:latin typeface="Trebuchet MS"/>
                <a:cs typeface="Trebuchet MS"/>
              </a:rPr>
              <a:t>en</a:t>
            </a:r>
            <a:r>
              <a:rPr sz="1200" i="1" spc="1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20" dirty="0">
                <a:solidFill>
                  <a:srgbClr val="144C89"/>
                </a:solidFill>
                <a:latin typeface="Trebuchet MS"/>
                <a:cs typeface="Trebuchet MS"/>
              </a:rPr>
              <a:t>salud</a:t>
            </a:r>
            <a:endParaRPr sz="1200" dirty="0">
              <a:latin typeface="Trebuchet MS"/>
              <a:cs typeface="Trebuchet MS"/>
            </a:endParaRPr>
          </a:p>
          <a:p>
            <a:pPr marL="12700">
              <a:lnSpc>
                <a:spcPts val="1110"/>
              </a:lnSpc>
            </a:pPr>
            <a:r>
              <a:rPr sz="1200" i="1" spc="-10" dirty="0">
                <a:solidFill>
                  <a:srgbClr val="144C89"/>
                </a:solidFill>
                <a:latin typeface="Trebuchet MS"/>
                <a:cs typeface="Trebuchet MS"/>
              </a:rPr>
              <a:t>ocupacional.</a:t>
            </a:r>
            <a:endParaRPr sz="1200" dirty="0">
              <a:latin typeface="Trebuchet MS"/>
              <a:cs typeface="Trebuchet MS"/>
            </a:endParaRPr>
          </a:p>
          <a:p>
            <a:pPr marL="12700" marR="5080" indent="190500">
              <a:lnSpc>
                <a:spcPct val="77000"/>
              </a:lnSpc>
              <a:spcBef>
                <a:spcPts val="1105"/>
              </a:spcBef>
            </a:pPr>
            <a:r>
              <a:rPr sz="1200" i="1" spc="-50" dirty="0">
                <a:solidFill>
                  <a:srgbClr val="144C89"/>
                </a:solidFill>
                <a:latin typeface="Trebuchet MS"/>
                <a:cs typeface="Trebuchet MS"/>
              </a:rPr>
              <a:t>Reflexionar</a:t>
            </a:r>
            <a:r>
              <a:rPr sz="1200" i="1" spc="-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dirty="0">
                <a:solidFill>
                  <a:srgbClr val="144C89"/>
                </a:solidFill>
                <a:latin typeface="Trebuchet MS"/>
                <a:cs typeface="Trebuchet MS"/>
              </a:rPr>
              <a:t>sobre</a:t>
            </a:r>
            <a:r>
              <a:rPr sz="1200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95" dirty="0">
                <a:solidFill>
                  <a:srgbClr val="144C89"/>
                </a:solidFill>
                <a:latin typeface="Trebuchet MS"/>
                <a:cs typeface="Trebuchet MS"/>
              </a:rPr>
              <a:t>la</a:t>
            </a:r>
            <a:r>
              <a:rPr sz="1200" i="1" spc="-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60" dirty="0">
                <a:solidFill>
                  <a:srgbClr val="144C89"/>
                </a:solidFill>
                <a:latin typeface="Trebuchet MS"/>
                <a:cs typeface="Trebuchet MS"/>
              </a:rPr>
              <a:t>forma</a:t>
            </a:r>
            <a:r>
              <a:rPr sz="1200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dirty="0">
                <a:solidFill>
                  <a:srgbClr val="144C89"/>
                </a:solidFill>
                <a:latin typeface="Trebuchet MS"/>
                <a:cs typeface="Trebuchet MS"/>
              </a:rPr>
              <a:t>en</a:t>
            </a:r>
            <a:r>
              <a:rPr sz="1200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dirty="0">
                <a:solidFill>
                  <a:srgbClr val="144C89"/>
                </a:solidFill>
                <a:latin typeface="Trebuchet MS"/>
                <a:cs typeface="Trebuchet MS"/>
              </a:rPr>
              <a:t>que</a:t>
            </a:r>
            <a:r>
              <a:rPr sz="1200" i="1" spc="-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45" dirty="0">
                <a:solidFill>
                  <a:srgbClr val="144C89"/>
                </a:solidFill>
                <a:latin typeface="Trebuchet MS"/>
                <a:cs typeface="Trebuchet MS"/>
              </a:rPr>
              <a:t>llevamos</a:t>
            </a:r>
            <a:r>
              <a:rPr sz="1200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40" dirty="0">
                <a:solidFill>
                  <a:srgbClr val="144C89"/>
                </a:solidFill>
                <a:latin typeface="Trebuchet MS"/>
                <a:cs typeface="Trebuchet MS"/>
              </a:rPr>
              <a:t>a </a:t>
            </a:r>
            <a:r>
              <a:rPr sz="1200" i="1" spc="65" dirty="0">
                <a:solidFill>
                  <a:srgbClr val="144C89"/>
                </a:solidFill>
                <a:latin typeface="Trebuchet MS"/>
                <a:cs typeface="Trebuchet MS"/>
              </a:rPr>
              <a:t>cabo</a:t>
            </a:r>
            <a:r>
              <a:rPr sz="1200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65" dirty="0">
                <a:solidFill>
                  <a:srgbClr val="144C89"/>
                </a:solidFill>
                <a:latin typeface="Trebuchet MS"/>
                <a:cs typeface="Trebuchet MS"/>
              </a:rPr>
              <a:t>el</a:t>
            </a:r>
            <a:r>
              <a:rPr sz="1200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20" dirty="0">
                <a:solidFill>
                  <a:srgbClr val="144C89"/>
                </a:solidFill>
                <a:latin typeface="Trebuchet MS"/>
                <a:cs typeface="Trebuchet MS"/>
              </a:rPr>
              <a:t>ejercicio</a:t>
            </a:r>
            <a:r>
              <a:rPr sz="1200" i="1" spc="-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65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200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95" dirty="0">
                <a:solidFill>
                  <a:srgbClr val="144C89"/>
                </a:solidFill>
                <a:latin typeface="Trebuchet MS"/>
                <a:cs typeface="Trebuchet MS"/>
              </a:rPr>
              <a:t>la</a:t>
            </a:r>
            <a:r>
              <a:rPr sz="1200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10" dirty="0">
                <a:solidFill>
                  <a:srgbClr val="144C89"/>
                </a:solidFill>
                <a:latin typeface="Trebuchet MS"/>
                <a:cs typeface="Trebuchet MS"/>
              </a:rPr>
              <a:t>profesión </a:t>
            </a:r>
            <a:r>
              <a:rPr sz="1200" i="1" dirty="0">
                <a:solidFill>
                  <a:srgbClr val="144C89"/>
                </a:solidFill>
                <a:latin typeface="Trebuchet MS"/>
                <a:cs typeface="Trebuchet MS"/>
              </a:rPr>
              <a:t>en</a:t>
            </a:r>
            <a:r>
              <a:rPr sz="1200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60" dirty="0">
                <a:solidFill>
                  <a:srgbClr val="144C89"/>
                </a:solidFill>
                <a:latin typeface="Trebuchet MS"/>
                <a:cs typeface="Trebuchet MS"/>
              </a:rPr>
              <a:t>enfermería</a:t>
            </a:r>
            <a:r>
              <a:rPr sz="1200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dirty="0">
                <a:solidFill>
                  <a:srgbClr val="144C89"/>
                </a:solidFill>
                <a:latin typeface="Trebuchet MS"/>
                <a:cs typeface="Trebuchet MS"/>
              </a:rPr>
              <a:t>ocupacional</a:t>
            </a:r>
            <a:r>
              <a:rPr sz="1200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40" dirty="0">
                <a:solidFill>
                  <a:srgbClr val="144C89"/>
                </a:solidFill>
                <a:latin typeface="Trebuchet MS"/>
                <a:cs typeface="Trebuchet MS"/>
              </a:rPr>
              <a:t>a</a:t>
            </a:r>
            <a:r>
              <a:rPr sz="1200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70" dirty="0">
                <a:solidFill>
                  <a:srgbClr val="144C89"/>
                </a:solidFill>
                <a:latin typeface="Trebuchet MS"/>
                <a:cs typeface="Trebuchet MS"/>
              </a:rPr>
              <a:t>nivel</a:t>
            </a:r>
            <a:r>
              <a:rPr sz="1200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10" dirty="0">
                <a:solidFill>
                  <a:srgbClr val="144C89"/>
                </a:solidFill>
                <a:latin typeface="Trebuchet MS"/>
                <a:cs typeface="Trebuchet MS"/>
              </a:rPr>
              <a:t>mundial.</a:t>
            </a:r>
            <a:endParaRPr sz="1200" dirty="0">
              <a:latin typeface="Trebuchet MS"/>
              <a:cs typeface="Trebuchet MS"/>
            </a:endParaRPr>
          </a:p>
          <a:p>
            <a:pPr marL="12700" marR="121920" indent="189865">
              <a:lnSpc>
                <a:spcPct val="77000"/>
              </a:lnSpc>
              <a:spcBef>
                <a:spcPts val="1110"/>
              </a:spcBef>
            </a:pPr>
            <a:r>
              <a:rPr sz="1200" i="1" dirty="0">
                <a:solidFill>
                  <a:srgbClr val="144C89"/>
                </a:solidFill>
                <a:latin typeface="Trebuchet MS"/>
                <a:cs typeface="Trebuchet MS"/>
              </a:rPr>
              <a:t>Descubrir</a:t>
            </a:r>
            <a:r>
              <a:rPr sz="1200" i="1" spc="-4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dirty="0">
                <a:solidFill>
                  <a:srgbClr val="144C89"/>
                </a:solidFill>
                <a:latin typeface="Trebuchet MS"/>
                <a:cs typeface="Trebuchet MS"/>
              </a:rPr>
              <a:t>los</a:t>
            </a:r>
            <a:r>
              <a:rPr sz="1200" i="1" spc="-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55" dirty="0">
                <a:solidFill>
                  <a:srgbClr val="144C89"/>
                </a:solidFill>
                <a:latin typeface="Trebuchet MS"/>
                <a:cs typeface="Trebuchet MS"/>
              </a:rPr>
              <a:t>últimos</a:t>
            </a:r>
            <a:r>
              <a:rPr sz="1200" i="1" spc="-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dirty="0">
                <a:solidFill>
                  <a:srgbClr val="144C89"/>
                </a:solidFill>
                <a:latin typeface="Trebuchet MS"/>
                <a:cs typeface="Trebuchet MS"/>
              </a:rPr>
              <a:t>avances</a:t>
            </a:r>
            <a:r>
              <a:rPr sz="1200" i="1" spc="-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dirty="0">
                <a:solidFill>
                  <a:srgbClr val="144C89"/>
                </a:solidFill>
                <a:latin typeface="Trebuchet MS"/>
                <a:cs typeface="Trebuchet MS"/>
              </a:rPr>
              <a:t>y</a:t>
            </a:r>
            <a:r>
              <a:rPr sz="1200" i="1" spc="-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dirty="0">
                <a:solidFill>
                  <a:srgbClr val="144C89"/>
                </a:solidFill>
                <a:latin typeface="Trebuchet MS"/>
                <a:cs typeface="Trebuchet MS"/>
              </a:rPr>
              <a:t>tendencias</a:t>
            </a:r>
            <a:r>
              <a:rPr sz="1200" i="1" spc="28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dirty="0">
                <a:solidFill>
                  <a:srgbClr val="144C89"/>
                </a:solidFill>
                <a:latin typeface="Trebuchet MS"/>
                <a:cs typeface="Trebuchet MS"/>
              </a:rPr>
              <a:t>en</a:t>
            </a:r>
            <a:r>
              <a:rPr sz="1200" i="1" spc="-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60" dirty="0">
                <a:solidFill>
                  <a:srgbClr val="144C89"/>
                </a:solidFill>
                <a:latin typeface="Trebuchet MS"/>
                <a:cs typeface="Trebuchet MS"/>
              </a:rPr>
              <a:t>enfermería</a:t>
            </a:r>
            <a:r>
              <a:rPr sz="1200" i="1" spc="-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dirty="0">
                <a:solidFill>
                  <a:srgbClr val="144C89"/>
                </a:solidFill>
                <a:latin typeface="Trebuchet MS"/>
                <a:cs typeface="Trebuchet MS"/>
              </a:rPr>
              <a:t>ocupacional</a:t>
            </a:r>
            <a:r>
              <a:rPr sz="1200" i="1" spc="-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20" dirty="0">
                <a:solidFill>
                  <a:srgbClr val="144C89"/>
                </a:solidFill>
                <a:latin typeface="Trebuchet MS"/>
                <a:cs typeface="Trebuchet MS"/>
              </a:rPr>
              <a:t>para </a:t>
            </a:r>
            <a:r>
              <a:rPr sz="1200" i="1" spc="-45" dirty="0">
                <a:solidFill>
                  <a:srgbClr val="144C89"/>
                </a:solidFill>
                <a:latin typeface="Trebuchet MS"/>
                <a:cs typeface="Trebuchet MS"/>
              </a:rPr>
              <a:t>nuestra</a:t>
            </a:r>
            <a:r>
              <a:rPr sz="1200" i="1" spc="-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10" dirty="0">
                <a:solidFill>
                  <a:srgbClr val="144C89"/>
                </a:solidFill>
                <a:latin typeface="Trebuchet MS"/>
                <a:cs typeface="Trebuchet MS"/>
              </a:rPr>
              <a:t>práctica</a:t>
            </a:r>
            <a:endParaRPr sz="1200" dirty="0">
              <a:latin typeface="Trebuchet MS"/>
              <a:cs typeface="Trebuchet MS"/>
            </a:endParaRPr>
          </a:p>
          <a:p>
            <a:pPr marL="12700">
              <a:lnSpc>
                <a:spcPts val="1110"/>
              </a:lnSpc>
            </a:pPr>
            <a:r>
              <a:rPr sz="1200" i="1" spc="-10" dirty="0">
                <a:solidFill>
                  <a:srgbClr val="144C89"/>
                </a:solidFill>
                <a:latin typeface="Trebuchet MS"/>
                <a:cs typeface="Trebuchet MS"/>
              </a:rPr>
              <a:t>diaria.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962828" y="425301"/>
            <a:ext cx="1504950" cy="220345"/>
          </a:xfrm>
          <a:custGeom>
            <a:avLst/>
            <a:gdLst/>
            <a:ahLst/>
            <a:cxnLst/>
            <a:rect l="l" t="t" r="r" b="b"/>
            <a:pathLst>
              <a:path w="1504950" h="220345">
                <a:moveTo>
                  <a:pt x="164754" y="0"/>
                </a:moveTo>
                <a:lnTo>
                  <a:pt x="114498" y="502"/>
                </a:lnTo>
                <a:lnTo>
                  <a:pt x="69906" y="9438"/>
                </a:lnTo>
                <a:lnTo>
                  <a:pt x="32115" y="33436"/>
                </a:lnTo>
                <a:lnTo>
                  <a:pt x="8264" y="68021"/>
                </a:lnTo>
                <a:lnTo>
                  <a:pt x="0" y="107624"/>
                </a:lnTo>
                <a:lnTo>
                  <a:pt x="7036" y="147630"/>
                </a:lnTo>
                <a:lnTo>
                  <a:pt x="29092" y="183423"/>
                </a:lnTo>
                <a:lnTo>
                  <a:pt x="66410" y="208661"/>
                </a:lnTo>
                <a:lnTo>
                  <a:pt x="109959" y="218235"/>
                </a:lnTo>
                <a:lnTo>
                  <a:pt x="159176" y="218972"/>
                </a:lnTo>
                <a:lnTo>
                  <a:pt x="213496" y="217700"/>
                </a:lnTo>
                <a:lnTo>
                  <a:pt x="918183" y="219901"/>
                </a:lnTo>
                <a:lnTo>
                  <a:pt x="1195790" y="219878"/>
                </a:lnTo>
                <a:lnTo>
                  <a:pt x="1364585" y="219069"/>
                </a:lnTo>
                <a:lnTo>
                  <a:pt x="1445881" y="218029"/>
                </a:lnTo>
                <a:lnTo>
                  <a:pt x="1494431" y="216512"/>
                </a:lnTo>
                <a:lnTo>
                  <a:pt x="1504349" y="215554"/>
                </a:lnTo>
                <a:lnTo>
                  <a:pt x="1491312" y="186966"/>
                </a:lnTo>
                <a:lnTo>
                  <a:pt x="1470339" y="149138"/>
                </a:lnTo>
                <a:lnTo>
                  <a:pt x="1448232" y="111307"/>
                </a:lnTo>
                <a:lnTo>
                  <a:pt x="1431794" y="82712"/>
                </a:lnTo>
                <a:lnTo>
                  <a:pt x="1407566" y="45593"/>
                </a:lnTo>
                <a:lnTo>
                  <a:pt x="1383053" y="20320"/>
                </a:lnTo>
                <a:lnTo>
                  <a:pt x="1348904" y="5892"/>
                </a:lnTo>
                <a:lnTo>
                  <a:pt x="1295765" y="1305"/>
                </a:lnTo>
                <a:lnTo>
                  <a:pt x="219541" y="1305"/>
                </a:lnTo>
                <a:lnTo>
                  <a:pt x="164754" y="0"/>
                </a:lnTo>
                <a:close/>
              </a:path>
            </a:pathLst>
          </a:custGeom>
          <a:solidFill>
            <a:srgbClr val="144C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086461" y="413925"/>
            <a:ext cx="1251585" cy="2260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300" b="1" i="1" spc="-10" dirty="0">
                <a:solidFill>
                  <a:srgbClr val="FEFEFE"/>
                </a:solidFill>
                <a:latin typeface="Trebuchet MS"/>
                <a:cs typeface="Trebuchet MS"/>
              </a:rPr>
              <a:t>INTRODUCCION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022151" y="4294415"/>
            <a:ext cx="57785" cy="1057910"/>
          </a:xfrm>
          <a:custGeom>
            <a:avLst/>
            <a:gdLst/>
            <a:ahLst/>
            <a:cxnLst/>
            <a:rect l="l" t="t" r="r" b="b"/>
            <a:pathLst>
              <a:path w="57785" h="1057910">
                <a:moveTo>
                  <a:pt x="57302" y="1028776"/>
                </a:moveTo>
                <a:lnTo>
                  <a:pt x="55041" y="1017625"/>
                </a:lnTo>
                <a:lnTo>
                  <a:pt x="48907" y="1008519"/>
                </a:lnTo>
                <a:lnTo>
                  <a:pt x="39801" y="1002372"/>
                </a:lnTo>
                <a:lnTo>
                  <a:pt x="28651" y="1000125"/>
                </a:lnTo>
                <a:lnTo>
                  <a:pt x="17487" y="1002372"/>
                </a:lnTo>
                <a:lnTo>
                  <a:pt x="8382" y="1008519"/>
                </a:lnTo>
                <a:lnTo>
                  <a:pt x="2247" y="1017625"/>
                </a:lnTo>
                <a:lnTo>
                  <a:pt x="0" y="1028776"/>
                </a:lnTo>
                <a:lnTo>
                  <a:pt x="2247" y="1039939"/>
                </a:lnTo>
                <a:lnTo>
                  <a:pt x="8382" y="1049045"/>
                </a:lnTo>
                <a:lnTo>
                  <a:pt x="17487" y="1055192"/>
                </a:lnTo>
                <a:lnTo>
                  <a:pt x="28651" y="1057440"/>
                </a:lnTo>
                <a:lnTo>
                  <a:pt x="39801" y="1055192"/>
                </a:lnTo>
                <a:lnTo>
                  <a:pt x="48907" y="1049045"/>
                </a:lnTo>
                <a:lnTo>
                  <a:pt x="55041" y="1039939"/>
                </a:lnTo>
                <a:lnTo>
                  <a:pt x="57302" y="1028776"/>
                </a:lnTo>
                <a:close/>
              </a:path>
              <a:path w="57785" h="1057910">
                <a:moveTo>
                  <a:pt x="57302" y="596976"/>
                </a:moveTo>
                <a:lnTo>
                  <a:pt x="55041" y="585825"/>
                </a:lnTo>
                <a:lnTo>
                  <a:pt x="48907" y="576707"/>
                </a:lnTo>
                <a:lnTo>
                  <a:pt x="39801" y="570572"/>
                </a:lnTo>
                <a:lnTo>
                  <a:pt x="28651" y="568325"/>
                </a:lnTo>
                <a:lnTo>
                  <a:pt x="17487" y="570572"/>
                </a:lnTo>
                <a:lnTo>
                  <a:pt x="8382" y="576707"/>
                </a:lnTo>
                <a:lnTo>
                  <a:pt x="2247" y="585825"/>
                </a:lnTo>
                <a:lnTo>
                  <a:pt x="0" y="596976"/>
                </a:lnTo>
                <a:lnTo>
                  <a:pt x="2247" y="608126"/>
                </a:lnTo>
                <a:lnTo>
                  <a:pt x="8382" y="617232"/>
                </a:lnTo>
                <a:lnTo>
                  <a:pt x="17487" y="623379"/>
                </a:lnTo>
                <a:lnTo>
                  <a:pt x="28651" y="625640"/>
                </a:lnTo>
                <a:lnTo>
                  <a:pt x="39801" y="623379"/>
                </a:lnTo>
                <a:lnTo>
                  <a:pt x="48907" y="617232"/>
                </a:lnTo>
                <a:lnTo>
                  <a:pt x="55041" y="608126"/>
                </a:lnTo>
                <a:lnTo>
                  <a:pt x="57302" y="596976"/>
                </a:lnTo>
                <a:close/>
              </a:path>
              <a:path w="57785" h="1057910">
                <a:moveTo>
                  <a:pt x="57302" y="28651"/>
                </a:moveTo>
                <a:lnTo>
                  <a:pt x="55041" y="17500"/>
                </a:lnTo>
                <a:lnTo>
                  <a:pt x="48907" y="8382"/>
                </a:lnTo>
                <a:lnTo>
                  <a:pt x="39801" y="2247"/>
                </a:lnTo>
                <a:lnTo>
                  <a:pt x="28651" y="0"/>
                </a:lnTo>
                <a:lnTo>
                  <a:pt x="17487" y="2247"/>
                </a:lnTo>
                <a:lnTo>
                  <a:pt x="8382" y="8382"/>
                </a:lnTo>
                <a:lnTo>
                  <a:pt x="2247" y="17500"/>
                </a:lnTo>
                <a:lnTo>
                  <a:pt x="0" y="28651"/>
                </a:lnTo>
                <a:lnTo>
                  <a:pt x="2247" y="39801"/>
                </a:lnTo>
                <a:lnTo>
                  <a:pt x="8382" y="48907"/>
                </a:lnTo>
                <a:lnTo>
                  <a:pt x="17487" y="55054"/>
                </a:lnTo>
                <a:lnTo>
                  <a:pt x="28651" y="57315"/>
                </a:lnTo>
                <a:lnTo>
                  <a:pt x="39801" y="55054"/>
                </a:lnTo>
                <a:lnTo>
                  <a:pt x="48907" y="48907"/>
                </a:lnTo>
                <a:lnTo>
                  <a:pt x="55041" y="39801"/>
                </a:lnTo>
                <a:lnTo>
                  <a:pt x="57302" y="28651"/>
                </a:lnTo>
                <a:close/>
              </a:path>
            </a:pathLst>
          </a:custGeom>
          <a:solidFill>
            <a:srgbClr val="103D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3AF4FF3-F39E-5877-54D2-DA0E12009780}"/>
              </a:ext>
            </a:extLst>
          </p:cNvPr>
          <p:cNvSpPr/>
          <p:nvPr/>
        </p:nvSpPr>
        <p:spPr>
          <a:xfrm>
            <a:off x="444500" y="219075"/>
            <a:ext cx="14478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>
                <a:solidFill>
                  <a:srgbClr val="FF0000"/>
                </a:solidFill>
              </a:rPr>
              <a:t>Aquí es : II CONGRESO 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ABF6379-7249-4AB4-EBAE-3ECC83CF718F}"/>
              </a:ext>
            </a:extLst>
          </p:cNvPr>
          <p:cNvSpPr txBox="1"/>
          <p:nvPr/>
        </p:nvSpPr>
        <p:spPr>
          <a:xfrm>
            <a:off x="4744211" y="3498412"/>
            <a:ext cx="53979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ES" sz="1600" dirty="0"/>
              <a:t>Hoy, más que nunca, es vital visibilizar nuestro rol. No somos un lujo ni un complemento; somos una </a:t>
            </a:r>
            <a:r>
              <a:rPr lang="es-ES" sz="1600" b="1" dirty="0"/>
              <a:t>pieza estratégica</a:t>
            </a:r>
            <a:r>
              <a:rPr lang="es-ES" sz="1600" dirty="0"/>
              <a:t> para el desarrollo humano, económico y sostenible del país. Por eso, este congreso no solo celebra lo que hacemos, sino que proyecta lo que aún podemos transformar.</a:t>
            </a:r>
          </a:p>
          <a:p>
            <a:pPr algn="just"/>
            <a:endParaRPr lang="es-ES" sz="1600" dirty="0"/>
          </a:p>
          <a:p>
            <a:pPr algn="just"/>
            <a:r>
              <a:rPr lang="es-ES" sz="1600" dirty="0"/>
              <a:t>Bienvenidas y bienvenidos a este espacio de reflexión, innovación y liderazgo. Porque prevenir es nuestro verbo, y cuidar, nuestra vocación permanente.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839CD8D-6E5D-4035-D847-D3A0B2C94A3E}"/>
              </a:ext>
            </a:extLst>
          </p:cNvPr>
          <p:cNvSpPr txBox="1"/>
          <p:nvPr/>
        </p:nvSpPr>
        <p:spPr>
          <a:xfrm>
            <a:off x="4744211" y="760367"/>
            <a:ext cx="5397908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400" dirty="0"/>
              <a:t>La </a:t>
            </a:r>
            <a:r>
              <a:rPr lang="es-ES" sz="1400" b="1" dirty="0"/>
              <a:t>Enfermería Ocupacional</a:t>
            </a:r>
            <a:r>
              <a:rPr lang="es-ES" sz="1400" dirty="0"/>
              <a:t> posee un perfil de competencias sólido que abarca salud pública, legislación laboral, higiene industrial, vigilancia epidemiológica, comunicación efectiva y gestión de crisis.</a:t>
            </a:r>
          </a:p>
          <a:p>
            <a:pPr algn="just"/>
            <a:endParaRPr lang="es-ES" sz="1400" dirty="0"/>
          </a:p>
          <a:p>
            <a:pPr algn="just"/>
            <a:r>
              <a:rPr lang="es-ES" sz="1400" dirty="0"/>
              <a:t> Nuestra labor va más allá del acto clínico: respondemos a un entorno laboral en constante cambio, con nuevas tecnologías, empleo híbrido, riesgos psicosociales y enfermedades crónicas emergentes. Ante este panorama, actuamos con </a:t>
            </a:r>
            <a:r>
              <a:rPr lang="es-ES" sz="1400" b="1" dirty="0"/>
              <a:t>prevención proactiva, liderazgo y anticipación estratégica</a:t>
            </a:r>
            <a:r>
              <a:rPr lang="es-ES" sz="1400" dirty="0"/>
              <a:t>, interviniendo antes del diagnóstico para evitar el daño y transformar realidades.</a:t>
            </a:r>
            <a:endParaRPr lang="es-PE" sz="1400" dirty="0"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744653F4-EA36-C2AB-A23D-794A93F79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16" y="2766342"/>
            <a:ext cx="4567380" cy="4762500"/>
          </a:xfrm>
          <a:prstGeom prst="rect">
            <a:avLst/>
          </a:prstGeom>
        </p:spPr>
      </p:pic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774FF5FD-1F14-1A55-FCA2-14BF54A1E344}"/>
              </a:ext>
            </a:extLst>
          </p:cNvPr>
          <p:cNvCxnSpPr>
            <a:cxnSpLocks/>
          </p:cNvCxnSpPr>
          <p:nvPr/>
        </p:nvCxnSpPr>
        <p:spPr>
          <a:xfrm flipH="1">
            <a:off x="3111500" y="5050395"/>
            <a:ext cx="1198879" cy="3191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n 32">
            <a:extLst>
              <a:ext uri="{FF2B5EF4-FFF2-40B4-BE49-F238E27FC236}">
                <a16:creationId xmlns:a16="http://schemas.microsoft.com/office/drawing/2014/main" id="{B9CB5AFF-9633-D24A-0713-CD51FC9D1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274" y="8329580"/>
            <a:ext cx="2804451" cy="1807772"/>
          </a:xfrm>
          <a:prstGeom prst="rect">
            <a:avLst/>
          </a:prstGeom>
        </p:spPr>
      </p:pic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8BBF1450-BF15-DF3E-11CB-BEA486614929}"/>
              </a:ext>
            </a:extLst>
          </p:cNvPr>
          <p:cNvCxnSpPr>
            <a:cxnSpLocks/>
          </p:cNvCxnSpPr>
          <p:nvPr/>
        </p:nvCxnSpPr>
        <p:spPr>
          <a:xfrm flipH="1">
            <a:off x="918728" y="5896286"/>
            <a:ext cx="1835209" cy="22935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ángulo 37">
            <a:extLst>
              <a:ext uri="{FF2B5EF4-FFF2-40B4-BE49-F238E27FC236}">
                <a16:creationId xmlns:a16="http://schemas.microsoft.com/office/drawing/2014/main" id="{B9EF36C6-F9D7-9F56-629F-1A38885A4FF2}"/>
              </a:ext>
            </a:extLst>
          </p:cNvPr>
          <p:cNvSpPr/>
          <p:nvPr/>
        </p:nvSpPr>
        <p:spPr>
          <a:xfrm>
            <a:off x="143816" y="8328062"/>
            <a:ext cx="1262734" cy="58908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dirty="0"/>
              <a:t>UNIFORME TURQUESA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0800080" cy="7560309"/>
            <a:chOff x="0" y="12"/>
            <a:chExt cx="1080008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7461" y="12"/>
              <a:ext cx="5452541" cy="75599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384229"/>
              <a:ext cx="10751305" cy="317577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58584" y="1327860"/>
              <a:ext cx="2110105" cy="5464175"/>
            </a:xfrm>
            <a:custGeom>
              <a:avLst/>
              <a:gdLst/>
              <a:ahLst/>
              <a:cxnLst/>
              <a:rect l="l" t="t" r="r" b="b"/>
              <a:pathLst>
                <a:path w="2110105" h="5464175">
                  <a:moveTo>
                    <a:pt x="349465" y="5288839"/>
                  </a:moveTo>
                  <a:lnTo>
                    <a:pt x="343204" y="5242522"/>
                  </a:lnTo>
                  <a:lnTo>
                    <a:pt x="325526" y="5200815"/>
                  </a:lnTo>
                  <a:lnTo>
                    <a:pt x="298145" y="5165433"/>
                  </a:lnTo>
                  <a:lnTo>
                    <a:pt x="262750" y="5138051"/>
                  </a:lnTo>
                  <a:lnTo>
                    <a:pt x="221056" y="5120373"/>
                  </a:lnTo>
                  <a:lnTo>
                    <a:pt x="174726" y="5114099"/>
                  </a:lnTo>
                  <a:lnTo>
                    <a:pt x="128422" y="5120373"/>
                  </a:lnTo>
                  <a:lnTo>
                    <a:pt x="86715" y="5138051"/>
                  </a:lnTo>
                  <a:lnTo>
                    <a:pt x="51333" y="5165433"/>
                  </a:lnTo>
                  <a:lnTo>
                    <a:pt x="23952" y="5200815"/>
                  </a:lnTo>
                  <a:lnTo>
                    <a:pt x="6273" y="5242522"/>
                  </a:lnTo>
                  <a:lnTo>
                    <a:pt x="0" y="5288826"/>
                  </a:lnTo>
                  <a:lnTo>
                    <a:pt x="6273" y="5335155"/>
                  </a:lnTo>
                  <a:lnTo>
                    <a:pt x="23952" y="5376862"/>
                  </a:lnTo>
                  <a:lnTo>
                    <a:pt x="51333" y="5412257"/>
                  </a:lnTo>
                  <a:lnTo>
                    <a:pt x="86715" y="5439638"/>
                  </a:lnTo>
                  <a:lnTo>
                    <a:pt x="128422" y="5457317"/>
                  </a:lnTo>
                  <a:lnTo>
                    <a:pt x="174726" y="5463578"/>
                  </a:lnTo>
                  <a:lnTo>
                    <a:pt x="221056" y="5457317"/>
                  </a:lnTo>
                  <a:lnTo>
                    <a:pt x="262750" y="5439638"/>
                  </a:lnTo>
                  <a:lnTo>
                    <a:pt x="298145" y="5412257"/>
                  </a:lnTo>
                  <a:lnTo>
                    <a:pt x="325526" y="5376862"/>
                  </a:lnTo>
                  <a:lnTo>
                    <a:pt x="343204" y="5335155"/>
                  </a:lnTo>
                  <a:lnTo>
                    <a:pt x="349465" y="5288839"/>
                  </a:lnTo>
                  <a:close/>
                </a:path>
                <a:path w="2110105" h="5464175">
                  <a:moveTo>
                    <a:pt x="349465" y="4565574"/>
                  </a:moveTo>
                  <a:lnTo>
                    <a:pt x="343204" y="4519244"/>
                  </a:lnTo>
                  <a:lnTo>
                    <a:pt x="325526" y="4477550"/>
                  </a:lnTo>
                  <a:lnTo>
                    <a:pt x="298145" y="4442155"/>
                  </a:lnTo>
                  <a:lnTo>
                    <a:pt x="262750" y="4414774"/>
                  </a:lnTo>
                  <a:lnTo>
                    <a:pt x="221056" y="4397108"/>
                  </a:lnTo>
                  <a:lnTo>
                    <a:pt x="174726" y="4390834"/>
                  </a:lnTo>
                  <a:lnTo>
                    <a:pt x="128422" y="4397108"/>
                  </a:lnTo>
                  <a:lnTo>
                    <a:pt x="86715" y="4414774"/>
                  </a:lnTo>
                  <a:lnTo>
                    <a:pt x="51333" y="4442155"/>
                  </a:lnTo>
                  <a:lnTo>
                    <a:pt x="23952" y="4477550"/>
                  </a:lnTo>
                  <a:lnTo>
                    <a:pt x="6273" y="4519244"/>
                  </a:lnTo>
                  <a:lnTo>
                    <a:pt x="0" y="4565561"/>
                  </a:lnTo>
                  <a:lnTo>
                    <a:pt x="6273" y="4611878"/>
                  </a:lnTo>
                  <a:lnTo>
                    <a:pt x="23952" y="4653585"/>
                  </a:lnTo>
                  <a:lnTo>
                    <a:pt x="51333" y="4688979"/>
                  </a:lnTo>
                  <a:lnTo>
                    <a:pt x="86715" y="4716361"/>
                  </a:lnTo>
                  <a:lnTo>
                    <a:pt x="128422" y="4734026"/>
                  </a:lnTo>
                  <a:lnTo>
                    <a:pt x="174726" y="4740300"/>
                  </a:lnTo>
                  <a:lnTo>
                    <a:pt x="221056" y="4734026"/>
                  </a:lnTo>
                  <a:lnTo>
                    <a:pt x="262750" y="4716361"/>
                  </a:lnTo>
                  <a:lnTo>
                    <a:pt x="298145" y="4688979"/>
                  </a:lnTo>
                  <a:lnTo>
                    <a:pt x="325526" y="4653585"/>
                  </a:lnTo>
                  <a:lnTo>
                    <a:pt x="343204" y="4611878"/>
                  </a:lnTo>
                  <a:lnTo>
                    <a:pt x="349465" y="4565574"/>
                  </a:lnTo>
                  <a:close/>
                </a:path>
                <a:path w="2110105" h="5464175">
                  <a:moveTo>
                    <a:pt x="349465" y="3842004"/>
                  </a:moveTo>
                  <a:lnTo>
                    <a:pt x="343204" y="3795674"/>
                  </a:lnTo>
                  <a:lnTo>
                    <a:pt x="325526" y="3753980"/>
                  </a:lnTo>
                  <a:lnTo>
                    <a:pt x="298145" y="3718585"/>
                  </a:lnTo>
                  <a:lnTo>
                    <a:pt x="262750" y="3691204"/>
                  </a:lnTo>
                  <a:lnTo>
                    <a:pt x="221056" y="3673538"/>
                  </a:lnTo>
                  <a:lnTo>
                    <a:pt x="174726" y="3667264"/>
                  </a:lnTo>
                  <a:lnTo>
                    <a:pt x="128422" y="3673538"/>
                  </a:lnTo>
                  <a:lnTo>
                    <a:pt x="86715" y="3691204"/>
                  </a:lnTo>
                  <a:lnTo>
                    <a:pt x="51333" y="3718585"/>
                  </a:lnTo>
                  <a:lnTo>
                    <a:pt x="23952" y="3753980"/>
                  </a:lnTo>
                  <a:lnTo>
                    <a:pt x="6273" y="3795674"/>
                  </a:lnTo>
                  <a:lnTo>
                    <a:pt x="0" y="3841991"/>
                  </a:lnTo>
                  <a:lnTo>
                    <a:pt x="6273" y="3888321"/>
                  </a:lnTo>
                  <a:lnTo>
                    <a:pt x="23952" y="3930015"/>
                  </a:lnTo>
                  <a:lnTo>
                    <a:pt x="51333" y="3965410"/>
                  </a:lnTo>
                  <a:lnTo>
                    <a:pt x="86715" y="3992791"/>
                  </a:lnTo>
                  <a:lnTo>
                    <a:pt x="128422" y="4010456"/>
                  </a:lnTo>
                  <a:lnTo>
                    <a:pt x="174726" y="4016730"/>
                  </a:lnTo>
                  <a:lnTo>
                    <a:pt x="221056" y="4010456"/>
                  </a:lnTo>
                  <a:lnTo>
                    <a:pt x="262750" y="3992791"/>
                  </a:lnTo>
                  <a:lnTo>
                    <a:pt x="298145" y="3965410"/>
                  </a:lnTo>
                  <a:lnTo>
                    <a:pt x="325526" y="3930015"/>
                  </a:lnTo>
                  <a:lnTo>
                    <a:pt x="343204" y="3888321"/>
                  </a:lnTo>
                  <a:lnTo>
                    <a:pt x="349465" y="3842004"/>
                  </a:lnTo>
                  <a:close/>
                </a:path>
                <a:path w="2110105" h="5464175">
                  <a:moveTo>
                    <a:pt x="349465" y="3118129"/>
                  </a:moveTo>
                  <a:lnTo>
                    <a:pt x="343204" y="3071812"/>
                  </a:lnTo>
                  <a:lnTo>
                    <a:pt x="325526" y="3030105"/>
                  </a:lnTo>
                  <a:lnTo>
                    <a:pt x="298145" y="2994710"/>
                  </a:lnTo>
                  <a:lnTo>
                    <a:pt x="262750" y="2967329"/>
                  </a:lnTo>
                  <a:lnTo>
                    <a:pt x="221056" y="2949664"/>
                  </a:lnTo>
                  <a:lnTo>
                    <a:pt x="174726" y="2943390"/>
                  </a:lnTo>
                  <a:lnTo>
                    <a:pt x="128422" y="2949664"/>
                  </a:lnTo>
                  <a:lnTo>
                    <a:pt x="86715" y="2967329"/>
                  </a:lnTo>
                  <a:lnTo>
                    <a:pt x="51333" y="2994710"/>
                  </a:lnTo>
                  <a:lnTo>
                    <a:pt x="23952" y="3030105"/>
                  </a:lnTo>
                  <a:lnTo>
                    <a:pt x="6273" y="3071812"/>
                  </a:lnTo>
                  <a:lnTo>
                    <a:pt x="0" y="3118116"/>
                  </a:lnTo>
                  <a:lnTo>
                    <a:pt x="6273" y="3164446"/>
                  </a:lnTo>
                  <a:lnTo>
                    <a:pt x="23952" y="3206140"/>
                  </a:lnTo>
                  <a:lnTo>
                    <a:pt x="51333" y="3241535"/>
                  </a:lnTo>
                  <a:lnTo>
                    <a:pt x="86715" y="3268916"/>
                  </a:lnTo>
                  <a:lnTo>
                    <a:pt x="128422" y="3286582"/>
                  </a:lnTo>
                  <a:lnTo>
                    <a:pt x="174726" y="3292856"/>
                  </a:lnTo>
                  <a:lnTo>
                    <a:pt x="221056" y="3286582"/>
                  </a:lnTo>
                  <a:lnTo>
                    <a:pt x="262750" y="3268916"/>
                  </a:lnTo>
                  <a:lnTo>
                    <a:pt x="298145" y="3241535"/>
                  </a:lnTo>
                  <a:lnTo>
                    <a:pt x="325526" y="3206140"/>
                  </a:lnTo>
                  <a:lnTo>
                    <a:pt x="343204" y="3164446"/>
                  </a:lnTo>
                  <a:lnTo>
                    <a:pt x="349465" y="3118129"/>
                  </a:lnTo>
                  <a:close/>
                </a:path>
                <a:path w="2110105" h="5464175">
                  <a:moveTo>
                    <a:pt x="349465" y="2238286"/>
                  </a:moveTo>
                  <a:lnTo>
                    <a:pt x="343204" y="2191969"/>
                  </a:lnTo>
                  <a:lnTo>
                    <a:pt x="325526" y="2150275"/>
                  </a:lnTo>
                  <a:lnTo>
                    <a:pt x="298145" y="2114880"/>
                  </a:lnTo>
                  <a:lnTo>
                    <a:pt x="262750" y="2087499"/>
                  </a:lnTo>
                  <a:lnTo>
                    <a:pt x="221056" y="2069820"/>
                  </a:lnTo>
                  <a:lnTo>
                    <a:pt x="174726" y="2063546"/>
                  </a:lnTo>
                  <a:lnTo>
                    <a:pt x="128422" y="2069820"/>
                  </a:lnTo>
                  <a:lnTo>
                    <a:pt x="86715" y="2087499"/>
                  </a:lnTo>
                  <a:lnTo>
                    <a:pt x="51333" y="2114880"/>
                  </a:lnTo>
                  <a:lnTo>
                    <a:pt x="23952" y="2150275"/>
                  </a:lnTo>
                  <a:lnTo>
                    <a:pt x="6273" y="2191969"/>
                  </a:lnTo>
                  <a:lnTo>
                    <a:pt x="0" y="2238286"/>
                  </a:lnTo>
                  <a:lnTo>
                    <a:pt x="6273" y="2284603"/>
                  </a:lnTo>
                  <a:lnTo>
                    <a:pt x="23952" y="2326309"/>
                  </a:lnTo>
                  <a:lnTo>
                    <a:pt x="51333" y="2361704"/>
                  </a:lnTo>
                  <a:lnTo>
                    <a:pt x="86715" y="2389086"/>
                  </a:lnTo>
                  <a:lnTo>
                    <a:pt x="128422" y="2406751"/>
                  </a:lnTo>
                  <a:lnTo>
                    <a:pt x="174726" y="2413025"/>
                  </a:lnTo>
                  <a:lnTo>
                    <a:pt x="221056" y="2406751"/>
                  </a:lnTo>
                  <a:lnTo>
                    <a:pt x="262750" y="2389086"/>
                  </a:lnTo>
                  <a:lnTo>
                    <a:pt x="298145" y="2361704"/>
                  </a:lnTo>
                  <a:lnTo>
                    <a:pt x="325526" y="2326309"/>
                  </a:lnTo>
                  <a:lnTo>
                    <a:pt x="343204" y="2284603"/>
                  </a:lnTo>
                  <a:lnTo>
                    <a:pt x="349465" y="2238286"/>
                  </a:lnTo>
                  <a:close/>
                </a:path>
                <a:path w="2110105" h="5464175">
                  <a:moveTo>
                    <a:pt x="349465" y="1544904"/>
                  </a:moveTo>
                  <a:lnTo>
                    <a:pt x="343204" y="1498574"/>
                  </a:lnTo>
                  <a:lnTo>
                    <a:pt x="325526" y="1456880"/>
                  </a:lnTo>
                  <a:lnTo>
                    <a:pt x="298145" y="1421485"/>
                  </a:lnTo>
                  <a:lnTo>
                    <a:pt x="262750" y="1394104"/>
                  </a:lnTo>
                  <a:lnTo>
                    <a:pt x="221056" y="1376426"/>
                  </a:lnTo>
                  <a:lnTo>
                    <a:pt x="174726" y="1370152"/>
                  </a:lnTo>
                  <a:lnTo>
                    <a:pt x="128422" y="1376426"/>
                  </a:lnTo>
                  <a:lnTo>
                    <a:pt x="86715" y="1394104"/>
                  </a:lnTo>
                  <a:lnTo>
                    <a:pt x="51333" y="1421485"/>
                  </a:lnTo>
                  <a:lnTo>
                    <a:pt x="23952" y="1456880"/>
                  </a:lnTo>
                  <a:lnTo>
                    <a:pt x="6273" y="1498574"/>
                  </a:lnTo>
                  <a:lnTo>
                    <a:pt x="0" y="1544891"/>
                  </a:lnTo>
                  <a:lnTo>
                    <a:pt x="6273" y="1591221"/>
                  </a:lnTo>
                  <a:lnTo>
                    <a:pt x="23952" y="1632915"/>
                  </a:lnTo>
                  <a:lnTo>
                    <a:pt x="51333" y="1668310"/>
                  </a:lnTo>
                  <a:lnTo>
                    <a:pt x="86715" y="1695691"/>
                  </a:lnTo>
                  <a:lnTo>
                    <a:pt x="128422" y="1713357"/>
                  </a:lnTo>
                  <a:lnTo>
                    <a:pt x="174726" y="1719630"/>
                  </a:lnTo>
                  <a:lnTo>
                    <a:pt x="221056" y="1713357"/>
                  </a:lnTo>
                  <a:lnTo>
                    <a:pt x="262750" y="1695691"/>
                  </a:lnTo>
                  <a:lnTo>
                    <a:pt x="298145" y="1668310"/>
                  </a:lnTo>
                  <a:lnTo>
                    <a:pt x="325526" y="1632915"/>
                  </a:lnTo>
                  <a:lnTo>
                    <a:pt x="343204" y="1591221"/>
                  </a:lnTo>
                  <a:lnTo>
                    <a:pt x="349465" y="1544904"/>
                  </a:lnTo>
                  <a:close/>
                </a:path>
                <a:path w="2110105" h="5464175">
                  <a:moveTo>
                    <a:pt x="349465" y="849985"/>
                  </a:moveTo>
                  <a:lnTo>
                    <a:pt x="343204" y="803668"/>
                  </a:lnTo>
                  <a:lnTo>
                    <a:pt x="325526" y="761961"/>
                  </a:lnTo>
                  <a:lnTo>
                    <a:pt x="298145" y="726567"/>
                  </a:lnTo>
                  <a:lnTo>
                    <a:pt x="262750" y="699185"/>
                  </a:lnTo>
                  <a:lnTo>
                    <a:pt x="221056" y="681520"/>
                  </a:lnTo>
                  <a:lnTo>
                    <a:pt x="174726" y="675246"/>
                  </a:lnTo>
                  <a:lnTo>
                    <a:pt x="128422" y="681520"/>
                  </a:lnTo>
                  <a:lnTo>
                    <a:pt x="86715" y="699185"/>
                  </a:lnTo>
                  <a:lnTo>
                    <a:pt x="51333" y="726567"/>
                  </a:lnTo>
                  <a:lnTo>
                    <a:pt x="23952" y="761961"/>
                  </a:lnTo>
                  <a:lnTo>
                    <a:pt x="6273" y="803668"/>
                  </a:lnTo>
                  <a:lnTo>
                    <a:pt x="0" y="849972"/>
                  </a:lnTo>
                  <a:lnTo>
                    <a:pt x="6273" y="896302"/>
                  </a:lnTo>
                  <a:lnTo>
                    <a:pt x="23952" y="937996"/>
                  </a:lnTo>
                  <a:lnTo>
                    <a:pt x="51333" y="973391"/>
                  </a:lnTo>
                  <a:lnTo>
                    <a:pt x="86715" y="1000772"/>
                  </a:lnTo>
                  <a:lnTo>
                    <a:pt x="128422" y="1018438"/>
                  </a:lnTo>
                  <a:lnTo>
                    <a:pt x="174726" y="1024712"/>
                  </a:lnTo>
                  <a:lnTo>
                    <a:pt x="221056" y="1018438"/>
                  </a:lnTo>
                  <a:lnTo>
                    <a:pt x="262750" y="1000772"/>
                  </a:lnTo>
                  <a:lnTo>
                    <a:pt x="298145" y="973391"/>
                  </a:lnTo>
                  <a:lnTo>
                    <a:pt x="325526" y="937996"/>
                  </a:lnTo>
                  <a:lnTo>
                    <a:pt x="343204" y="896302"/>
                  </a:lnTo>
                  <a:lnTo>
                    <a:pt x="349465" y="849985"/>
                  </a:lnTo>
                  <a:close/>
                </a:path>
                <a:path w="2110105" h="5464175">
                  <a:moveTo>
                    <a:pt x="2109673" y="301371"/>
                  </a:moveTo>
                  <a:lnTo>
                    <a:pt x="1977250" y="72021"/>
                  </a:lnTo>
                  <a:lnTo>
                    <a:pt x="1926742" y="21158"/>
                  </a:lnTo>
                  <a:lnTo>
                    <a:pt x="1863674" y="0"/>
                  </a:lnTo>
                  <a:lnTo>
                    <a:pt x="178739" y="0"/>
                  </a:lnTo>
                  <a:lnTo>
                    <a:pt x="150685" y="0"/>
                  </a:lnTo>
                  <a:lnTo>
                    <a:pt x="103187" y="7708"/>
                  </a:lnTo>
                  <a:lnTo>
                    <a:pt x="61836" y="29171"/>
                  </a:lnTo>
                  <a:lnTo>
                    <a:pt x="29171" y="61836"/>
                  </a:lnTo>
                  <a:lnTo>
                    <a:pt x="7708" y="103187"/>
                  </a:lnTo>
                  <a:lnTo>
                    <a:pt x="0" y="150685"/>
                  </a:lnTo>
                  <a:lnTo>
                    <a:pt x="7708" y="198183"/>
                  </a:lnTo>
                  <a:lnTo>
                    <a:pt x="29171" y="239534"/>
                  </a:lnTo>
                  <a:lnTo>
                    <a:pt x="61836" y="272199"/>
                  </a:lnTo>
                  <a:lnTo>
                    <a:pt x="103187" y="293662"/>
                  </a:lnTo>
                  <a:lnTo>
                    <a:pt x="150685" y="301371"/>
                  </a:lnTo>
                  <a:lnTo>
                    <a:pt x="2109673" y="301371"/>
                  </a:lnTo>
                  <a:close/>
                </a:path>
              </a:pathLst>
            </a:custGeom>
            <a:solidFill>
              <a:srgbClr val="144C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43340" y="383260"/>
              <a:ext cx="712580" cy="420253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91530" y="1339049"/>
            <a:ext cx="160909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i="1" spc="-200" dirty="0">
                <a:solidFill>
                  <a:srgbClr val="FEFEFE"/>
                </a:solidFill>
                <a:latin typeface="Verdana"/>
                <a:cs typeface="Verdana"/>
              </a:rPr>
              <a:t>EJES</a:t>
            </a:r>
            <a:r>
              <a:rPr sz="1550" b="1" i="1" spc="-120" dirty="0">
                <a:solidFill>
                  <a:srgbClr val="FEFEFE"/>
                </a:solidFill>
                <a:latin typeface="Verdana"/>
                <a:cs typeface="Verdana"/>
              </a:rPr>
              <a:t> </a:t>
            </a:r>
            <a:r>
              <a:rPr sz="1550" b="1" i="1" spc="-215" dirty="0">
                <a:solidFill>
                  <a:srgbClr val="FEFEFE"/>
                </a:solidFill>
                <a:latin typeface="Verdana"/>
                <a:cs typeface="Verdana"/>
              </a:rPr>
              <a:t>TEMÁTICOS: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2780" y="1972085"/>
            <a:ext cx="2291715" cy="28448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125095">
              <a:lnSpc>
                <a:spcPct val="101099"/>
              </a:lnSpc>
              <a:spcBef>
                <a:spcPts val="85"/>
              </a:spcBef>
            </a:pPr>
            <a:r>
              <a:rPr sz="1200" i="1" spc="-40" dirty="0">
                <a:solidFill>
                  <a:srgbClr val="144C89"/>
                </a:solidFill>
                <a:latin typeface="Trebuchet MS"/>
                <a:cs typeface="Trebuchet MS"/>
              </a:rPr>
              <a:t>La</a:t>
            </a:r>
            <a:r>
              <a:rPr sz="1200" i="1" spc="-5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65" dirty="0">
                <a:solidFill>
                  <a:srgbClr val="144C89"/>
                </a:solidFill>
                <a:latin typeface="Trebuchet MS"/>
                <a:cs typeface="Trebuchet MS"/>
              </a:rPr>
              <a:t>Enfermería</a:t>
            </a:r>
            <a:r>
              <a:rPr sz="1200" i="1" spc="-5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dirty="0">
                <a:solidFill>
                  <a:srgbClr val="144C89"/>
                </a:solidFill>
                <a:latin typeface="Trebuchet MS"/>
                <a:cs typeface="Trebuchet MS"/>
              </a:rPr>
              <a:t>del</a:t>
            </a:r>
            <a:r>
              <a:rPr sz="1200" i="1" spc="-5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65" dirty="0">
                <a:solidFill>
                  <a:srgbClr val="144C89"/>
                </a:solidFill>
                <a:latin typeface="Trebuchet MS"/>
                <a:cs typeface="Trebuchet MS"/>
              </a:rPr>
              <a:t>Trabajo</a:t>
            </a:r>
            <a:r>
              <a:rPr sz="1200" i="1" spc="-5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dirty="0">
                <a:solidFill>
                  <a:srgbClr val="144C89"/>
                </a:solidFill>
                <a:latin typeface="Trebuchet MS"/>
                <a:cs typeface="Trebuchet MS"/>
              </a:rPr>
              <a:t>en</a:t>
            </a:r>
            <a:r>
              <a:rPr sz="1200" i="1" spc="-5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25" dirty="0">
                <a:solidFill>
                  <a:srgbClr val="144C89"/>
                </a:solidFill>
                <a:latin typeface="Trebuchet MS"/>
                <a:cs typeface="Trebuchet MS"/>
              </a:rPr>
              <a:t>un </a:t>
            </a:r>
            <a:r>
              <a:rPr sz="1200" i="1" dirty="0">
                <a:solidFill>
                  <a:srgbClr val="144C89"/>
                </a:solidFill>
                <a:latin typeface="Trebuchet MS"/>
                <a:cs typeface="Trebuchet MS"/>
              </a:rPr>
              <a:t>Mundo</a:t>
            </a:r>
            <a:r>
              <a:rPr sz="1200" i="1" spc="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25" dirty="0">
                <a:solidFill>
                  <a:srgbClr val="144C89"/>
                </a:solidFill>
                <a:latin typeface="Trebuchet MS"/>
                <a:cs typeface="Trebuchet MS"/>
              </a:rPr>
              <a:t>Globalizado:</a:t>
            </a:r>
            <a:r>
              <a:rPr sz="1200" i="1" spc="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10" dirty="0">
                <a:solidFill>
                  <a:srgbClr val="144C89"/>
                </a:solidFill>
                <a:latin typeface="Trebuchet MS"/>
                <a:cs typeface="Trebuchet MS"/>
              </a:rPr>
              <a:t>Tendencias Internacionales</a:t>
            </a:r>
            <a:endParaRPr sz="1200">
              <a:latin typeface="Trebuchet MS"/>
              <a:cs typeface="Trebuchet MS"/>
            </a:endParaRPr>
          </a:p>
          <a:p>
            <a:pPr marL="12700" marR="412115">
              <a:lnSpc>
                <a:spcPct val="101099"/>
              </a:lnSpc>
              <a:spcBef>
                <a:spcPts val="1090"/>
              </a:spcBef>
            </a:pPr>
            <a:r>
              <a:rPr sz="1200" i="1" spc="-20" dirty="0">
                <a:solidFill>
                  <a:srgbClr val="144C89"/>
                </a:solidFill>
                <a:latin typeface="Trebuchet MS"/>
                <a:cs typeface="Trebuchet MS"/>
              </a:rPr>
              <a:t>Hacia</a:t>
            </a:r>
            <a:r>
              <a:rPr sz="1200" i="1" spc="-5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40" dirty="0">
                <a:solidFill>
                  <a:srgbClr val="144C89"/>
                </a:solidFill>
                <a:latin typeface="Trebuchet MS"/>
                <a:cs typeface="Trebuchet MS"/>
              </a:rPr>
              <a:t>una</a:t>
            </a:r>
            <a:r>
              <a:rPr sz="1200" i="1" spc="-5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10" dirty="0">
                <a:solidFill>
                  <a:srgbClr val="144C89"/>
                </a:solidFill>
                <a:latin typeface="Trebuchet MS"/>
                <a:cs typeface="Trebuchet MS"/>
              </a:rPr>
              <a:t>Comunicación </a:t>
            </a:r>
            <a:r>
              <a:rPr sz="1200" i="1" spc="-35" dirty="0">
                <a:solidFill>
                  <a:srgbClr val="144C89"/>
                </a:solidFill>
                <a:latin typeface="Trebuchet MS"/>
                <a:cs typeface="Trebuchet MS"/>
              </a:rPr>
              <a:t>Estandarizada</a:t>
            </a:r>
            <a:r>
              <a:rPr sz="1200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dirty="0">
                <a:solidFill>
                  <a:srgbClr val="144C89"/>
                </a:solidFill>
                <a:latin typeface="Trebuchet MS"/>
                <a:cs typeface="Trebuchet MS"/>
              </a:rPr>
              <a:t>en</a:t>
            </a:r>
            <a:r>
              <a:rPr sz="1200" i="1" spc="-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60" dirty="0">
                <a:solidFill>
                  <a:srgbClr val="144C89"/>
                </a:solidFill>
                <a:latin typeface="Trebuchet MS"/>
                <a:cs typeface="Trebuchet MS"/>
              </a:rPr>
              <a:t>Enfermería </a:t>
            </a:r>
            <a:r>
              <a:rPr sz="1200" i="1" spc="-10" dirty="0">
                <a:solidFill>
                  <a:srgbClr val="144C89"/>
                </a:solidFill>
                <a:latin typeface="Trebuchet MS"/>
                <a:cs typeface="Trebuchet MS"/>
              </a:rPr>
              <a:t>Laboral</a:t>
            </a:r>
            <a:endParaRPr sz="1200">
              <a:latin typeface="Trebuchet MS"/>
              <a:cs typeface="Trebuchet MS"/>
            </a:endParaRPr>
          </a:p>
          <a:p>
            <a:pPr marL="21590" marR="5080">
              <a:lnSpc>
                <a:spcPct val="101099"/>
              </a:lnSpc>
              <a:spcBef>
                <a:spcPts val="1105"/>
              </a:spcBef>
            </a:pPr>
            <a:r>
              <a:rPr sz="1200" i="1" spc="-20" dirty="0">
                <a:solidFill>
                  <a:srgbClr val="144C89"/>
                </a:solidFill>
                <a:latin typeface="Trebuchet MS"/>
                <a:cs typeface="Trebuchet MS"/>
              </a:rPr>
              <a:t>Formación</a:t>
            </a:r>
            <a:r>
              <a:rPr sz="1200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65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200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65" dirty="0">
                <a:solidFill>
                  <a:srgbClr val="144C89"/>
                </a:solidFill>
                <a:latin typeface="Trebuchet MS"/>
                <a:cs typeface="Trebuchet MS"/>
              </a:rPr>
              <a:t>Enfermería</a:t>
            </a:r>
            <a:r>
              <a:rPr sz="1200" i="1" spc="-25" dirty="0">
                <a:solidFill>
                  <a:srgbClr val="144C89"/>
                </a:solidFill>
                <a:latin typeface="Trebuchet MS"/>
                <a:cs typeface="Trebuchet MS"/>
              </a:rPr>
              <a:t> del </a:t>
            </a:r>
            <a:r>
              <a:rPr sz="1200" i="1" spc="-80" dirty="0">
                <a:solidFill>
                  <a:srgbClr val="144C89"/>
                </a:solidFill>
                <a:latin typeface="Trebuchet MS"/>
                <a:cs typeface="Trebuchet MS"/>
              </a:rPr>
              <a:t>Trabajo:</a:t>
            </a:r>
            <a:r>
              <a:rPr sz="1200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40" dirty="0">
                <a:solidFill>
                  <a:srgbClr val="144C89"/>
                </a:solidFill>
                <a:latin typeface="Trebuchet MS"/>
                <a:cs typeface="Trebuchet MS"/>
              </a:rPr>
              <a:t>Actualización,</a:t>
            </a:r>
            <a:r>
              <a:rPr sz="1200" i="1" spc="-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10" dirty="0">
                <a:solidFill>
                  <a:srgbClr val="144C89"/>
                </a:solidFill>
                <a:latin typeface="Trebuchet MS"/>
                <a:cs typeface="Trebuchet MS"/>
              </a:rPr>
              <a:t>Propuestas </a:t>
            </a:r>
            <a:r>
              <a:rPr sz="1200" i="1" spc="-20" dirty="0">
                <a:solidFill>
                  <a:srgbClr val="144C89"/>
                </a:solidFill>
                <a:latin typeface="Trebuchet MS"/>
                <a:cs typeface="Trebuchet MS"/>
              </a:rPr>
              <a:t>Emergentes</a:t>
            </a:r>
            <a:r>
              <a:rPr sz="1200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dirty="0">
                <a:solidFill>
                  <a:srgbClr val="144C89"/>
                </a:solidFill>
                <a:latin typeface="Trebuchet MS"/>
                <a:cs typeface="Trebuchet MS"/>
              </a:rPr>
              <a:t>y</a:t>
            </a:r>
            <a:r>
              <a:rPr sz="1200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10" dirty="0">
                <a:solidFill>
                  <a:srgbClr val="144C89"/>
                </a:solidFill>
                <a:latin typeface="Trebuchet MS"/>
                <a:cs typeface="Trebuchet MS"/>
              </a:rPr>
              <a:t>Tendencias</a:t>
            </a:r>
            <a:r>
              <a:rPr sz="1200" i="1" spc="-25" dirty="0">
                <a:solidFill>
                  <a:srgbClr val="144C89"/>
                </a:solidFill>
                <a:latin typeface="Trebuchet MS"/>
                <a:cs typeface="Trebuchet MS"/>
              </a:rPr>
              <a:t> en </a:t>
            </a:r>
            <a:r>
              <a:rPr sz="1200" i="1" spc="-10" dirty="0">
                <a:solidFill>
                  <a:srgbClr val="144C89"/>
                </a:solidFill>
                <a:latin typeface="Trebuchet MS"/>
                <a:cs typeface="Trebuchet MS"/>
              </a:rPr>
              <a:t>Evolución"</a:t>
            </a:r>
            <a:endParaRPr sz="1200">
              <a:latin typeface="Trebuchet MS"/>
              <a:cs typeface="Trebuchet MS"/>
            </a:endParaRPr>
          </a:p>
          <a:p>
            <a:pPr marL="18415" marR="265430">
              <a:lnSpc>
                <a:spcPct val="101099"/>
              </a:lnSpc>
              <a:spcBef>
                <a:spcPts val="1090"/>
              </a:spcBef>
            </a:pPr>
            <a:r>
              <a:rPr sz="1200" i="1" dirty="0">
                <a:solidFill>
                  <a:srgbClr val="144C89"/>
                </a:solidFill>
                <a:latin typeface="Trebuchet MS"/>
                <a:cs typeface="Trebuchet MS"/>
              </a:rPr>
              <a:t>Gestión</a:t>
            </a:r>
            <a:r>
              <a:rPr sz="1200" i="1" spc="-5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40" dirty="0">
                <a:solidFill>
                  <a:srgbClr val="144C89"/>
                </a:solidFill>
                <a:latin typeface="Trebuchet MS"/>
                <a:cs typeface="Trebuchet MS"/>
              </a:rPr>
              <a:t>Eficaz</a:t>
            </a:r>
            <a:r>
              <a:rPr sz="1200" i="1" spc="-5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dirty="0">
                <a:solidFill>
                  <a:srgbClr val="144C89"/>
                </a:solidFill>
                <a:latin typeface="Trebuchet MS"/>
                <a:cs typeface="Trebuchet MS"/>
              </a:rPr>
              <a:t>y</a:t>
            </a:r>
            <a:r>
              <a:rPr sz="1200" i="1" spc="-5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45" dirty="0">
                <a:solidFill>
                  <a:srgbClr val="144C89"/>
                </a:solidFill>
                <a:latin typeface="Trebuchet MS"/>
                <a:cs typeface="Trebuchet MS"/>
              </a:rPr>
              <a:t>Eficiente</a:t>
            </a:r>
            <a:r>
              <a:rPr sz="1200" i="1" spc="-5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25" dirty="0">
                <a:solidFill>
                  <a:srgbClr val="144C89"/>
                </a:solidFill>
                <a:latin typeface="Trebuchet MS"/>
                <a:cs typeface="Trebuchet MS"/>
              </a:rPr>
              <a:t>en</a:t>
            </a:r>
            <a:r>
              <a:rPr sz="1200" i="1" spc="50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65" dirty="0">
                <a:solidFill>
                  <a:srgbClr val="144C89"/>
                </a:solidFill>
                <a:latin typeface="Trebuchet MS"/>
                <a:cs typeface="Trebuchet MS"/>
              </a:rPr>
              <a:t>el </a:t>
            </a:r>
            <a:r>
              <a:rPr sz="1200" i="1" spc="-35" dirty="0">
                <a:solidFill>
                  <a:srgbClr val="144C89"/>
                </a:solidFill>
                <a:latin typeface="Trebuchet MS"/>
                <a:cs typeface="Trebuchet MS"/>
              </a:rPr>
              <a:t>ámbito</a:t>
            </a:r>
            <a:r>
              <a:rPr sz="1200" i="1" spc="-6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45" dirty="0">
                <a:solidFill>
                  <a:srgbClr val="144C89"/>
                </a:solidFill>
                <a:latin typeface="Trebuchet MS"/>
                <a:cs typeface="Trebuchet MS"/>
              </a:rPr>
              <a:t>laboral</a:t>
            </a:r>
            <a:r>
              <a:rPr sz="1200" i="1" spc="-6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dirty="0">
                <a:solidFill>
                  <a:srgbClr val="144C89"/>
                </a:solidFill>
                <a:latin typeface="Trebuchet MS"/>
                <a:cs typeface="Trebuchet MS"/>
              </a:rPr>
              <a:t>y</a:t>
            </a:r>
            <a:r>
              <a:rPr sz="1200" i="1" spc="-6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10" dirty="0">
                <a:solidFill>
                  <a:srgbClr val="144C89"/>
                </a:solidFill>
                <a:latin typeface="Trebuchet MS"/>
                <a:cs typeface="Trebuchet MS"/>
              </a:rPr>
              <a:t>Propuestas emergentes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34304" y="4963545"/>
            <a:ext cx="2229485" cy="57848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85"/>
              </a:spcBef>
            </a:pPr>
            <a:r>
              <a:rPr sz="1200" i="1" spc="-40" dirty="0">
                <a:solidFill>
                  <a:srgbClr val="144C89"/>
                </a:solidFill>
                <a:latin typeface="Trebuchet MS"/>
                <a:cs typeface="Trebuchet MS"/>
              </a:rPr>
              <a:t>La</a:t>
            </a:r>
            <a:r>
              <a:rPr sz="1200" i="1" spc="-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65" dirty="0">
                <a:solidFill>
                  <a:srgbClr val="144C89"/>
                </a:solidFill>
                <a:latin typeface="Trebuchet MS"/>
                <a:cs typeface="Trebuchet MS"/>
              </a:rPr>
              <a:t>Enfermería</a:t>
            </a:r>
            <a:r>
              <a:rPr sz="1200" i="1" spc="-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dirty="0">
                <a:solidFill>
                  <a:srgbClr val="144C89"/>
                </a:solidFill>
                <a:latin typeface="Trebuchet MS"/>
                <a:cs typeface="Trebuchet MS"/>
              </a:rPr>
              <a:t>ocupacional</a:t>
            </a:r>
            <a:r>
              <a:rPr sz="1200" i="1" spc="-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25" dirty="0">
                <a:solidFill>
                  <a:srgbClr val="144C89"/>
                </a:solidFill>
                <a:latin typeface="Trebuchet MS"/>
                <a:cs typeface="Trebuchet MS"/>
              </a:rPr>
              <a:t>en </a:t>
            </a:r>
            <a:r>
              <a:rPr sz="1200" i="1" spc="-60" dirty="0">
                <a:solidFill>
                  <a:srgbClr val="144C89"/>
                </a:solidFill>
                <a:latin typeface="Trebuchet MS"/>
                <a:cs typeface="Trebuchet MS"/>
              </a:rPr>
              <a:t>Perú:</a:t>
            </a:r>
            <a:r>
              <a:rPr sz="1200" i="1" spc="-4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40" dirty="0">
                <a:solidFill>
                  <a:srgbClr val="144C89"/>
                </a:solidFill>
                <a:latin typeface="Trebuchet MS"/>
                <a:cs typeface="Trebuchet MS"/>
              </a:rPr>
              <a:t>Un</a:t>
            </a:r>
            <a:r>
              <a:rPr sz="1200" i="1" spc="-4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20" dirty="0">
                <a:solidFill>
                  <a:srgbClr val="144C89"/>
                </a:solidFill>
                <a:latin typeface="Trebuchet MS"/>
                <a:cs typeface="Trebuchet MS"/>
              </a:rPr>
              <a:t>recorrido</a:t>
            </a:r>
            <a:r>
              <a:rPr sz="1200" i="1" spc="-4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30" dirty="0">
                <a:solidFill>
                  <a:srgbClr val="144C89"/>
                </a:solidFill>
                <a:latin typeface="Trebuchet MS"/>
                <a:cs typeface="Trebuchet MS"/>
              </a:rPr>
              <a:t>histórico</a:t>
            </a:r>
            <a:r>
              <a:rPr sz="1200" i="1" spc="-4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dirty="0">
                <a:solidFill>
                  <a:srgbClr val="144C89"/>
                </a:solidFill>
                <a:latin typeface="Trebuchet MS"/>
                <a:cs typeface="Trebuchet MS"/>
              </a:rPr>
              <a:t>y</a:t>
            </a:r>
            <a:r>
              <a:rPr sz="1200" i="1" spc="-4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25" dirty="0">
                <a:solidFill>
                  <a:srgbClr val="144C89"/>
                </a:solidFill>
                <a:latin typeface="Trebuchet MS"/>
                <a:cs typeface="Trebuchet MS"/>
              </a:rPr>
              <a:t>una </a:t>
            </a:r>
            <a:r>
              <a:rPr sz="1200" i="1" spc="-50" dirty="0">
                <a:solidFill>
                  <a:srgbClr val="144C89"/>
                </a:solidFill>
                <a:latin typeface="Trebuchet MS"/>
                <a:cs typeface="Trebuchet MS"/>
              </a:rPr>
              <a:t>mirada</a:t>
            </a:r>
            <a:r>
              <a:rPr sz="1200" i="1" spc="-5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95" dirty="0">
                <a:solidFill>
                  <a:srgbClr val="144C89"/>
                </a:solidFill>
                <a:latin typeface="Trebuchet MS"/>
                <a:cs typeface="Trebuchet MS"/>
              </a:rPr>
              <a:t>al</a:t>
            </a:r>
            <a:r>
              <a:rPr sz="1200" i="1" spc="-5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10" dirty="0">
                <a:solidFill>
                  <a:srgbClr val="144C89"/>
                </a:solidFill>
                <a:latin typeface="Trebuchet MS"/>
                <a:cs typeface="Trebuchet MS"/>
              </a:rPr>
              <a:t>presente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3448" y="5686682"/>
            <a:ext cx="1883410" cy="57848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85"/>
              </a:spcBef>
            </a:pPr>
            <a:r>
              <a:rPr sz="1200" i="1" dirty="0">
                <a:solidFill>
                  <a:srgbClr val="144C89"/>
                </a:solidFill>
                <a:latin typeface="Trebuchet MS"/>
                <a:cs typeface="Trebuchet MS"/>
              </a:rPr>
              <a:t>Avances</a:t>
            </a:r>
            <a:r>
              <a:rPr sz="1200" i="1" spc="-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dirty="0">
                <a:solidFill>
                  <a:srgbClr val="144C89"/>
                </a:solidFill>
                <a:latin typeface="Trebuchet MS"/>
                <a:cs typeface="Trebuchet MS"/>
              </a:rPr>
              <a:t>en</a:t>
            </a:r>
            <a:r>
              <a:rPr sz="1200" i="1" spc="-1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65" dirty="0">
                <a:solidFill>
                  <a:srgbClr val="144C89"/>
                </a:solidFill>
                <a:latin typeface="Trebuchet MS"/>
                <a:cs typeface="Trebuchet MS"/>
              </a:rPr>
              <a:t>el</a:t>
            </a:r>
            <a:r>
              <a:rPr sz="1200" i="1" spc="-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dirty="0">
                <a:solidFill>
                  <a:srgbClr val="144C89"/>
                </a:solidFill>
                <a:latin typeface="Trebuchet MS"/>
                <a:cs typeface="Trebuchet MS"/>
              </a:rPr>
              <a:t>Siglo</a:t>
            </a:r>
            <a:r>
              <a:rPr sz="1200" i="1" spc="-1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20" dirty="0">
                <a:solidFill>
                  <a:srgbClr val="144C89"/>
                </a:solidFill>
                <a:latin typeface="Trebuchet MS"/>
                <a:cs typeface="Trebuchet MS"/>
              </a:rPr>
              <a:t>XXI: </a:t>
            </a:r>
            <a:r>
              <a:rPr sz="1200" i="1" dirty="0">
                <a:solidFill>
                  <a:srgbClr val="144C89"/>
                </a:solidFill>
                <a:latin typeface="Trebuchet MS"/>
                <a:cs typeface="Trebuchet MS"/>
              </a:rPr>
              <a:t>Potenciando</a:t>
            </a:r>
            <a:r>
              <a:rPr sz="1200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95" dirty="0">
                <a:solidFill>
                  <a:srgbClr val="144C89"/>
                </a:solidFill>
                <a:latin typeface="Trebuchet MS"/>
                <a:cs typeface="Trebuchet MS"/>
              </a:rPr>
              <a:t>la</a:t>
            </a:r>
            <a:r>
              <a:rPr sz="1200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10" dirty="0">
                <a:solidFill>
                  <a:srgbClr val="144C89"/>
                </a:solidFill>
                <a:latin typeface="Trebuchet MS"/>
                <a:cs typeface="Trebuchet MS"/>
              </a:rPr>
              <a:t>Enfermería </a:t>
            </a:r>
            <a:r>
              <a:rPr sz="1200" i="1" dirty="0">
                <a:solidFill>
                  <a:srgbClr val="144C89"/>
                </a:solidFill>
                <a:latin typeface="Trebuchet MS"/>
                <a:cs typeface="Trebuchet MS"/>
              </a:rPr>
              <a:t>Ocupacional</a:t>
            </a:r>
            <a:r>
              <a:rPr sz="1200" i="1" spc="-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20" dirty="0">
                <a:solidFill>
                  <a:srgbClr val="144C89"/>
                </a:solidFill>
                <a:latin typeface="Trebuchet MS"/>
                <a:cs typeface="Trebuchet MS"/>
              </a:rPr>
              <a:t>hacia</a:t>
            </a:r>
            <a:r>
              <a:rPr sz="1200" i="1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65" dirty="0">
                <a:solidFill>
                  <a:srgbClr val="144C89"/>
                </a:solidFill>
                <a:latin typeface="Trebuchet MS"/>
                <a:cs typeface="Trebuchet MS"/>
              </a:rPr>
              <a:t>el</a:t>
            </a:r>
            <a:r>
              <a:rPr sz="1200" i="1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50" dirty="0">
                <a:solidFill>
                  <a:srgbClr val="144C89"/>
                </a:solidFill>
                <a:latin typeface="Trebuchet MS"/>
                <a:cs typeface="Trebuchet MS"/>
              </a:rPr>
              <a:t>Futuro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8876" y="6406772"/>
            <a:ext cx="2161540" cy="57848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85"/>
              </a:spcBef>
            </a:pPr>
            <a:r>
              <a:rPr sz="1200" i="1" spc="-10" dirty="0">
                <a:solidFill>
                  <a:srgbClr val="144C89"/>
                </a:solidFill>
                <a:latin typeface="Trebuchet MS"/>
                <a:cs typeface="Trebuchet MS"/>
              </a:rPr>
              <a:t>Experiencias</a:t>
            </a:r>
            <a:r>
              <a:rPr sz="1200" i="1" spc="-7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25" dirty="0">
                <a:solidFill>
                  <a:srgbClr val="144C89"/>
                </a:solidFill>
                <a:latin typeface="Trebuchet MS"/>
                <a:cs typeface="Trebuchet MS"/>
              </a:rPr>
              <a:t>exitosas</a:t>
            </a:r>
            <a:r>
              <a:rPr sz="1200" i="1" spc="-6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dirty="0">
                <a:solidFill>
                  <a:srgbClr val="144C89"/>
                </a:solidFill>
                <a:latin typeface="Trebuchet MS"/>
                <a:cs typeface="Trebuchet MS"/>
              </a:rPr>
              <a:t>y</a:t>
            </a:r>
            <a:r>
              <a:rPr sz="1200" i="1" spc="-6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10" dirty="0">
                <a:solidFill>
                  <a:srgbClr val="144C89"/>
                </a:solidFill>
                <a:latin typeface="Trebuchet MS"/>
                <a:cs typeface="Trebuchet MS"/>
              </a:rPr>
              <a:t>Buenas Prácticas</a:t>
            </a:r>
            <a:r>
              <a:rPr sz="1200" i="1" spc="-5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dirty="0">
                <a:solidFill>
                  <a:srgbClr val="144C89"/>
                </a:solidFill>
                <a:latin typeface="Trebuchet MS"/>
                <a:cs typeface="Trebuchet MS"/>
              </a:rPr>
              <a:t>en</a:t>
            </a:r>
            <a:r>
              <a:rPr sz="1200" i="1" spc="-5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95" dirty="0">
                <a:solidFill>
                  <a:srgbClr val="144C89"/>
                </a:solidFill>
                <a:latin typeface="Trebuchet MS"/>
                <a:cs typeface="Trebuchet MS"/>
              </a:rPr>
              <a:t>la</a:t>
            </a:r>
            <a:r>
              <a:rPr sz="1200" i="1" spc="-5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dirty="0">
                <a:solidFill>
                  <a:srgbClr val="144C89"/>
                </a:solidFill>
                <a:latin typeface="Trebuchet MS"/>
                <a:cs typeface="Trebuchet MS"/>
              </a:rPr>
              <a:t>Gestión</a:t>
            </a:r>
            <a:r>
              <a:rPr sz="1200" i="1" spc="-5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40" dirty="0">
                <a:solidFill>
                  <a:srgbClr val="144C89"/>
                </a:solidFill>
                <a:latin typeface="Trebuchet MS"/>
                <a:cs typeface="Trebuchet MS"/>
              </a:rPr>
              <a:t>Eficiente </a:t>
            </a:r>
            <a:r>
              <a:rPr sz="1200" i="1" spc="65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200" i="1" spc="-5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10" dirty="0">
                <a:solidFill>
                  <a:srgbClr val="144C89"/>
                </a:solidFill>
                <a:latin typeface="Trebuchet MS"/>
                <a:cs typeface="Trebuchet MS"/>
              </a:rPr>
              <a:t>Salud</a:t>
            </a:r>
            <a:r>
              <a:rPr sz="1200" i="1" spc="-5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200" i="1" spc="-10" dirty="0">
                <a:solidFill>
                  <a:srgbClr val="144C89"/>
                </a:solidFill>
                <a:latin typeface="Trebuchet MS"/>
                <a:cs typeface="Trebuchet MS"/>
              </a:rPr>
              <a:t>Ocupacional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2646" y="2034901"/>
            <a:ext cx="22923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i="1" spc="-335" dirty="0">
                <a:solidFill>
                  <a:srgbClr val="FEFEFE"/>
                </a:solidFill>
                <a:latin typeface="Verdana"/>
                <a:cs typeface="Verdana"/>
              </a:rPr>
              <a:t>01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7819" y="2729777"/>
            <a:ext cx="259079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i="1" spc="-155" dirty="0">
                <a:solidFill>
                  <a:srgbClr val="FEFEFE"/>
                </a:solidFill>
                <a:latin typeface="Verdana"/>
                <a:cs typeface="Verdana"/>
              </a:rPr>
              <a:t>02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7619" y="3423251"/>
            <a:ext cx="259079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i="1" spc="-155" dirty="0">
                <a:solidFill>
                  <a:srgbClr val="FEFEFE"/>
                </a:solidFill>
                <a:latin typeface="Verdana"/>
                <a:cs typeface="Verdana"/>
              </a:rPr>
              <a:t>03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2609" y="4303066"/>
            <a:ext cx="26924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i="1" spc="-114" dirty="0">
                <a:solidFill>
                  <a:srgbClr val="FEFEFE"/>
                </a:solidFill>
                <a:latin typeface="Verdana"/>
                <a:cs typeface="Verdana"/>
              </a:rPr>
              <a:t>04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5415" y="5026995"/>
            <a:ext cx="26416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i="1" spc="-135" dirty="0">
                <a:solidFill>
                  <a:srgbClr val="FEFEFE"/>
                </a:solidFill>
                <a:latin typeface="Verdana"/>
                <a:cs typeface="Verdana"/>
              </a:rPr>
              <a:t>05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5815" y="5750524"/>
            <a:ext cx="26289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i="1" spc="-140" dirty="0">
                <a:solidFill>
                  <a:srgbClr val="FEFEFE"/>
                </a:solidFill>
                <a:latin typeface="Verdana"/>
                <a:cs typeface="Verdana"/>
              </a:rPr>
              <a:t>06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3429" y="6473852"/>
            <a:ext cx="24765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i="1" spc="-200" dirty="0">
                <a:solidFill>
                  <a:srgbClr val="FEFEFE"/>
                </a:solidFill>
                <a:latin typeface="Verdana"/>
                <a:cs typeface="Verdana"/>
              </a:rPr>
              <a:t>07</a:t>
            </a:r>
            <a:endParaRPr sz="1550">
              <a:latin typeface="Verdana"/>
              <a:cs typeface="Verdan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82538" y="2578"/>
            <a:ext cx="6056630" cy="7557770"/>
            <a:chOff x="282538" y="2578"/>
            <a:chExt cx="6056630" cy="7557770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2538" y="447282"/>
              <a:ext cx="478896" cy="29363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32709" y="236664"/>
              <a:ext cx="713803" cy="71380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37093" y="236664"/>
              <a:ext cx="713816" cy="71380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1935" y="436520"/>
              <a:ext cx="809886" cy="31370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20812" y="315244"/>
              <a:ext cx="561480" cy="55485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4324743" y="6543712"/>
              <a:ext cx="81915" cy="1016635"/>
            </a:xfrm>
            <a:custGeom>
              <a:avLst/>
              <a:gdLst/>
              <a:ahLst/>
              <a:cxnLst/>
              <a:rect l="l" t="t" r="r" b="b"/>
              <a:pathLst>
                <a:path w="81914" h="1016634">
                  <a:moveTo>
                    <a:pt x="81914" y="0"/>
                  </a:moveTo>
                  <a:lnTo>
                    <a:pt x="0" y="0"/>
                  </a:lnTo>
                  <a:lnTo>
                    <a:pt x="0" y="1016292"/>
                  </a:lnTo>
                  <a:lnTo>
                    <a:pt x="81914" y="1016292"/>
                  </a:lnTo>
                  <a:lnTo>
                    <a:pt x="81914" y="0"/>
                  </a:lnTo>
                  <a:close/>
                </a:path>
              </a:pathLst>
            </a:custGeom>
            <a:solidFill>
              <a:srgbClr val="10A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625998" y="6543712"/>
              <a:ext cx="81915" cy="1016635"/>
            </a:xfrm>
            <a:custGeom>
              <a:avLst/>
              <a:gdLst/>
              <a:ahLst/>
              <a:cxnLst/>
              <a:rect l="l" t="t" r="r" b="b"/>
              <a:pathLst>
                <a:path w="81914" h="1016634">
                  <a:moveTo>
                    <a:pt x="81914" y="0"/>
                  </a:moveTo>
                  <a:lnTo>
                    <a:pt x="0" y="0"/>
                  </a:lnTo>
                  <a:lnTo>
                    <a:pt x="0" y="1016292"/>
                  </a:lnTo>
                  <a:lnTo>
                    <a:pt x="81914" y="1016292"/>
                  </a:lnTo>
                  <a:lnTo>
                    <a:pt x="81914" y="0"/>
                  </a:lnTo>
                  <a:close/>
                </a:path>
              </a:pathLst>
            </a:custGeom>
            <a:solidFill>
              <a:srgbClr val="144C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651958" y="305169"/>
              <a:ext cx="2686685" cy="6959600"/>
            </a:xfrm>
            <a:custGeom>
              <a:avLst/>
              <a:gdLst/>
              <a:ahLst/>
              <a:cxnLst/>
              <a:rect l="l" t="t" r="r" b="b"/>
              <a:pathLst>
                <a:path w="2686685" h="6959600">
                  <a:moveTo>
                    <a:pt x="857166" y="5549899"/>
                  </a:moveTo>
                  <a:lnTo>
                    <a:pt x="570317" y="5549899"/>
                  </a:lnTo>
                  <a:lnTo>
                    <a:pt x="479879" y="5575299"/>
                  </a:lnTo>
                  <a:lnTo>
                    <a:pt x="436538" y="5600699"/>
                  </a:lnTo>
                  <a:lnTo>
                    <a:pt x="394593" y="5613399"/>
                  </a:lnTo>
                  <a:lnTo>
                    <a:pt x="354153" y="5638799"/>
                  </a:lnTo>
                  <a:lnTo>
                    <a:pt x="315325" y="5664199"/>
                  </a:lnTo>
                  <a:lnTo>
                    <a:pt x="278218" y="5689599"/>
                  </a:lnTo>
                  <a:lnTo>
                    <a:pt x="242940" y="5714999"/>
                  </a:lnTo>
                  <a:lnTo>
                    <a:pt x="209599" y="5753099"/>
                  </a:lnTo>
                  <a:lnTo>
                    <a:pt x="178303" y="5778499"/>
                  </a:lnTo>
                  <a:lnTo>
                    <a:pt x="149161" y="5816599"/>
                  </a:lnTo>
                  <a:lnTo>
                    <a:pt x="122282" y="5854699"/>
                  </a:lnTo>
                  <a:lnTo>
                    <a:pt x="97772" y="5892799"/>
                  </a:lnTo>
                  <a:lnTo>
                    <a:pt x="75740" y="5930899"/>
                  </a:lnTo>
                  <a:lnTo>
                    <a:pt x="56295" y="5968999"/>
                  </a:lnTo>
                  <a:lnTo>
                    <a:pt x="39544" y="6019799"/>
                  </a:lnTo>
                  <a:lnTo>
                    <a:pt x="25597" y="6057899"/>
                  </a:lnTo>
                  <a:lnTo>
                    <a:pt x="14560" y="6108699"/>
                  </a:lnTo>
                  <a:lnTo>
                    <a:pt x="6543" y="6159499"/>
                  </a:lnTo>
                  <a:lnTo>
                    <a:pt x="1653" y="6197599"/>
                  </a:lnTo>
                  <a:lnTo>
                    <a:pt x="0" y="6248399"/>
                  </a:lnTo>
                  <a:lnTo>
                    <a:pt x="1653" y="6299199"/>
                  </a:lnTo>
                  <a:lnTo>
                    <a:pt x="6543" y="6349999"/>
                  </a:lnTo>
                  <a:lnTo>
                    <a:pt x="14560" y="6400799"/>
                  </a:lnTo>
                  <a:lnTo>
                    <a:pt x="25597" y="6438899"/>
                  </a:lnTo>
                  <a:lnTo>
                    <a:pt x="39544" y="6489699"/>
                  </a:lnTo>
                  <a:lnTo>
                    <a:pt x="56295" y="6527800"/>
                  </a:lnTo>
                  <a:lnTo>
                    <a:pt x="75740" y="6565900"/>
                  </a:lnTo>
                  <a:lnTo>
                    <a:pt x="97772" y="6616700"/>
                  </a:lnTo>
                  <a:lnTo>
                    <a:pt x="122282" y="6654800"/>
                  </a:lnTo>
                  <a:lnTo>
                    <a:pt x="149161" y="6692900"/>
                  </a:lnTo>
                  <a:lnTo>
                    <a:pt x="178303" y="6718300"/>
                  </a:lnTo>
                  <a:lnTo>
                    <a:pt x="209599" y="6756400"/>
                  </a:lnTo>
                  <a:lnTo>
                    <a:pt x="242940" y="6781800"/>
                  </a:lnTo>
                  <a:lnTo>
                    <a:pt x="278218" y="6819900"/>
                  </a:lnTo>
                  <a:lnTo>
                    <a:pt x="315325" y="6845300"/>
                  </a:lnTo>
                  <a:lnTo>
                    <a:pt x="354153" y="6870700"/>
                  </a:lnTo>
                  <a:lnTo>
                    <a:pt x="394593" y="6896100"/>
                  </a:lnTo>
                  <a:lnTo>
                    <a:pt x="436538" y="6908800"/>
                  </a:lnTo>
                  <a:lnTo>
                    <a:pt x="524508" y="6934200"/>
                  </a:lnTo>
                  <a:lnTo>
                    <a:pt x="617197" y="6959600"/>
                  </a:lnTo>
                  <a:lnTo>
                    <a:pt x="810285" y="6959600"/>
                  </a:lnTo>
                  <a:lnTo>
                    <a:pt x="902976" y="6934200"/>
                  </a:lnTo>
                  <a:lnTo>
                    <a:pt x="990948" y="6908800"/>
                  </a:lnTo>
                  <a:lnTo>
                    <a:pt x="1032894" y="6896100"/>
                  </a:lnTo>
                  <a:lnTo>
                    <a:pt x="1073335" y="6870700"/>
                  </a:lnTo>
                  <a:lnTo>
                    <a:pt x="1112164" y="6845300"/>
                  </a:lnTo>
                  <a:lnTo>
                    <a:pt x="1149272" y="6819900"/>
                  </a:lnTo>
                  <a:lnTo>
                    <a:pt x="1184550" y="6781800"/>
                  </a:lnTo>
                  <a:lnTo>
                    <a:pt x="1217891" y="6756400"/>
                  </a:lnTo>
                  <a:lnTo>
                    <a:pt x="1249187" y="6718300"/>
                  </a:lnTo>
                  <a:lnTo>
                    <a:pt x="1278329" y="6692900"/>
                  </a:lnTo>
                  <a:lnTo>
                    <a:pt x="1305210" y="6654800"/>
                  </a:lnTo>
                  <a:lnTo>
                    <a:pt x="1329720" y="6616700"/>
                  </a:lnTo>
                  <a:lnTo>
                    <a:pt x="1351751" y="6565900"/>
                  </a:lnTo>
                  <a:lnTo>
                    <a:pt x="1371197" y="6527800"/>
                  </a:lnTo>
                  <a:lnTo>
                    <a:pt x="1387947" y="6489699"/>
                  </a:lnTo>
                  <a:lnTo>
                    <a:pt x="1401895" y="6438899"/>
                  </a:lnTo>
                  <a:lnTo>
                    <a:pt x="1412931" y="6400799"/>
                  </a:lnTo>
                  <a:lnTo>
                    <a:pt x="1420949" y="6349999"/>
                  </a:lnTo>
                  <a:lnTo>
                    <a:pt x="1425838" y="6299199"/>
                  </a:lnTo>
                  <a:lnTo>
                    <a:pt x="1427492" y="6248399"/>
                  </a:lnTo>
                  <a:lnTo>
                    <a:pt x="1425838" y="6197599"/>
                  </a:lnTo>
                  <a:lnTo>
                    <a:pt x="1420949" y="6159499"/>
                  </a:lnTo>
                  <a:lnTo>
                    <a:pt x="1412931" y="6108699"/>
                  </a:lnTo>
                  <a:lnTo>
                    <a:pt x="1401895" y="6057899"/>
                  </a:lnTo>
                  <a:lnTo>
                    <a:pt x="1387947" y="6019799"/>
                  </a:lnTo>
                  <a:lnTo>
                    <a:pt x="1371197" y="5968999"/>
                  </a:lnTo>
                  <a:lnTo>
                    <a:pt x="1351751" y="5930899"/>
                  </a:lnTo>
                  <a:lnTo>
                    <a:pt x="1329720" y="5892799"/>
                  </a:lnTo>
                  <a:lnTo>
                    <a:pt x="1305210" y="5854699"/>
                  </a:lnTo>
                  <a:lnTo>
                    <a:pt x="1278329" y="5816599"/>
                  </a:lnTo>
                  <a:lnTo>
                    <a:pt x="1249187" y="5778499"/>
                  </a:lnTo>
                  <a:lnTo>
                    <a:pt x="1217891" y="5753099"/>
                  </a:lnTo>
                  <a:lnTo>
                    <a:pt x="1184550" y="5714999"/>
                  </a:lnTo>
                  <a:lnTo>
                    <a:pt x="1149272" y="5689599"/>
                  </a:lnTo>
                  <a:lnTo>
                    <a:pt x="1112164" y="5664199"/>
                  </a:lnTo>
                  <a:lnTo>
                    <a:pt x="1073335" y="5638799"/>
                  </a:lnTo>
                  <a:lnTo>
                    <a:pt x="1032894" y="5613399"/>
                  </a:lnTo>
                  <a:lnTo>
                    <a:pt x="990948" y="5600699"/>
                  </a:lnTo>
                  <a:lnTo>
                    <a:pt x="947606" y="5575299"/>
                  </a:lnTo>
                  <a:lnTo>
                    <a:pt x="857166" y="5549899"/>
                  </a:lnTo>
                  <a:close/>
                </a:path>
                <a:path w="2686685" h="6959600">
                  <a:moveTo>
                    <a:pt x="2069436" y="4749799"/>
                  </a:moveTo>
                  <a:lnTo>
                    <a:pt x="1876351" y="4749799"/>
                  </a:lnTo>
                  <a:lnTo>
                    <a:pt x="1783661" y="4775199"/>
                  </a:lnTo>
                  <a:lnTo>
                    <a:pt x="1695690" y="4800599"/>
                  </a:lnTo>
                  <a:lnTo>
                    <a:pt x="1653745" y="4825999"/>
                  </a:lnTo>
                  <a:lnTo>
                    <a:pt x="1613304" y="4851399"/>
                  </a:lnTo>
                  <a:lnTo>
                    <a:pt x="1574475" y="4864099"/>
                  </a:lnTo>
                  <a:lnTo>
                    <a:pt x="1537367" y="4902199"/>
                  </a:lnTo>
                  <a:lnTo>
                    <a:pt x="1502088" y="4927599"/>
                  </a:lnTo>
                  <a:lnTo>
                    <a:pt x="1468747" y="4952999"/>
                  </a:lnTo>
                  <a:lnTo>
                    <a:pt x="1437450" y="4991099"/>
                  </a:lnTo>
                  <a:lnTo>
                    <a:pt x="1408308" y="5029199"/>
                  </a:lnTo>
                  <a:lnTo>
                    <a:pt x="1381427" y="5067299"/>
                  </a:lnTo>
                  <a:lnTo>
                    <a:pt x="1356916" y="5105399"/>
                  </a:lnTo>
                  <a:lnTo>
                    <a:pt x="1334884" y="5143499"/>
                  </a:lnTo>
                  <a:lnTo>
                    <a:pt x="1315438" y="5181599"/>
                  </a:lnTo>
                  <a:lnTo>
                    <a:pt x="1298687" y="5232399"/>
                  </a:lnTo>
                  <a:lnTo>
                    <a:pt x="1284739" y="5270499"/>
                  </a:lnTo>
                  <a:lnTo>
                    <a:pt x="1273702" y="5321299"/>
                  </a:lnTo>
                  <a:lnTo>
                    <a:pt x="1265685" y="5359399"/>
                  </a:lnTo>
                  <a:lnTo>
                    <a:pt x="1260795" y="5410199"/>
                  </a:lnTo>
                  <a:lnTo>
                    <a:pt x="1259141" y="5460999"/>
                  </a:lnTo>
                  <a:lnTo>
                    <a:pt x="1260795" y="5511799"/>
                  </a:lnTo>
                  <a:lnTo>
                    <a:pt x="1265685" y="5562599"/>
                  </a:lnTo>
                  <a:lnTo>
                    <a:pt x="1273702" y="5600699"/>
                  </a:lnTo>
                  <a:lnTo>
                    <a:pt x="1284738" y="5651499"/>
                  </a:lnTo>
                  <a:lnTo>
                    <a:pt x="1298686" y="5689599"/>
                  </a:lnTo>
                  <a:lnTo>
                    <a:pt x="1315437" y="5740399"/>
                  </a:lnTo>
                  <a:lnTo>
                    <a:pt x="1334882" y="5778499"/>
                  </a:lnTo>
                  <a:lnTo>
                    <a:pt x="1356914" y="5816599"/>
                  </a:lnTo>
                  <a:lnTo>
                    <a:pt x="1381424" y="5854699"/>
                  </a:lnTo>
                  <a:lnTo>
                    <a:pt x="1408304" y="5892799"/>
                  </a:lnTo>
                  <a:lnTo>
                    <a:pt x="1437446" y="5930899"/>
                  </a:lnTo>
                  <a:lnTo>
                    <a:pt x="1468742" y="5968999"/>
                  </a:lnTo>
                  <a:lnTo>
                    <a:pt x="1502083" y="5994399"/>
                  </a:lnTo>
                  <a:lnTo>
                    <a:pt x="1537362" y="6019799"/>
                  </a:lnTo>
                  <a:lnTo>
                    <a:pt x="1574469" y="6057899"/>
                  </a:lnTo>
                  <a:lnTo>
                    <a:pt x="1613298" y="6083299"/>
                  </a:lnTo>
                  <a:lnTo>
                    <a:pt x="1653739" y="6095999"/>
                  </a:lnTo>
                  <a:lnTo>
                    <a:pt x="1695685" y="6121399"/>
                  </a:lnTo>
                  <a:lnTo>
                    <a:pt x="1783657" y="6146799"/>
                  </a:lnTo>
                  <a:lnTo>
                    <a:pt x="1876348" y="6172199"/>
                  </a:lnTo>
                  <a:lnTo>
                    <a:pt x="2069436" y="6172199"/>
                  </a:lnTo>
                  <a:lnTo>
                    <a:pt x="2162125" y="6146799"/>
                  </a:lnTo>
                  <a:lnTo>
                    <a:pt x="2250095" y="6121399"/>
                  </a:lnTo>
                  <a:lnTo>
                    <a:pt x="2292040" y="6095999"/>
                  </a:lnTo>
                  <a:lnTo>
                    <a:pt x="2332481" y="6083299"/>
                  </a:lnTo>
                  <a:lnTo>
                    <a:pt x="2371308" y="6057899"/>
                  </a:lnTo>
                  <a:lnTo>
                    <a:pt x="2408416" y="6019799"/>
                  </a:lnTo>
                  <a:lnTo>
                    <a:pt x="2443694" y="5994399"/>
                  </a:lnTo>
                  <a:lnTo>
                    <a:pt x="2477034" y="5968999"/>
                  </a:lnTo>
                  <a:lnTo>
                    <a:pt x="2508330" y="5930899"/>
                  </a:lnTo>
                  <a:lnTo>
                    <a:pt x="2537472" y="5892799"/>
                  </a:lnTo>
                  <a:lnTo>
                    <a:pt x="2564352" y="5854699"/>
                  </a:lnTo>
                  <a:lnTo>
                    <a:pt x="2588862" y="5816599"/>
                  </a:lnTo>
                  <a:lnTo>
                    <a:pt x="2610893" y="5778499"/>
                  </a:lnTo>
                  <a:lnTo>
                    <a:pt x="2630338" y="5740399"/>
                  </a:lnTo>
                  <a:lnTo>
                    <a:pt x="2647089" y="5689599"/>
                  </a:lnTo>
                  <a:lnTo>
                    <a:pt x="2661036" y="5651499"/>
                  </a:lnTo>
                  <a:lnTo>
                    <a:pt x="2672073" y="5600699"/>
                  </a:lnTo>
                  <a:lnTo>
                    <a:pt x="2680090" y="5562599"/>
                  </a:lnTo>
                  <a:lnTo>
                    <a:pt x="2684980" y="5511799"/>
                  </a:lnTo>
                  <a:lnTo>
                    <a:pt x="2686634" y="5460999"/>
                  </a:lnTo>
                  <a:lnTo>
                    <a:pt x="2684980" y="5410199"/>
                  </a:lnTo>
                  <a:lnTo>
                    <a:pt x="2680090" y="5359399"/>
                  </a:lnTo>
                  <a:lnTo>
                    <a:pt x="2672073" y="5321299"/>
                  </a:lnTo>
                  <a:lnTo>
                    <a:pt x="2661036" y="5270499"/>
                  </a:lnTo>
                  <a:lnTo>
                    <a:pt x="2647089" y="5232399"/>
                  </a:lnTo>
                  <a:lnTo>
                    <a:pt x="2630338" y="5181599"/>
                  </a:lnTo>
                  <a:lnTo>
                    <a:pt x="2610893" y="5143499"/>
                  </a:lnTo>
                  <a:lnTo>
                    <a:pt x="2588862" y="5105399"/>
                  </a:lnTo>
                  <a:lnTo>
                    <a:pt x="2564352" y="5067299"/>
                  </a:lnTo>
                  <a:lnTo>
                    <a:pt x="2537472" y="5029199"/>
                  </a:lnTo>
                  <a:lnTo>
                    <a:pt x="2508330" y="4991099"/>
                  </a:lnTo>
                  <a:lnTo>
                    <a:pt x="2477034" y="4952999"/>
                  </a:lnTo>
                  <a:lnTo>
                    <a:pt x="2443694" y="4927599"/>
                  </a:lnTo>
                  <a:lnTo>
                    <a:pt x="2408416" y="4902199"/>
                  </a:lnTo>
                  <a:lnTo>
                    <a:pt x="2371308" y="4864099"/>
                  </a:lnTo>
                  <a:lnTo>
                    <a:pt x="2332481" y="4851399"/>
                  </a:lnTo>
                  <a:lnTo>
                    <a:pt x="2292040" y="4825999"/>
                  </a:lnTo>
                  <a:lnTo>
                    <a:pt x="2250095" y="4800599"/>
                  </a:lnTo>
                  <a:lnTo>
                    <a:pt x="2162125" y="4775199"/>
                  </a:lnTo>
                  <a:lnTo>
                    <a:pt x="2069436" y="4749799"/>
                  </a:lnTo>
                  <a:close/>
                </a:path>
                <a:path w="2686685" h="6959600">
                  <a:moveTo>
                    <a:pt x="762440" y="5537199"/>
                  </a:moveTo>
                  <a:lnTo>
                    <a:pt x="665041" y="5537199"/>
                  </a:lnTo>
                  <a:lnTo>
                    <a:pt x="617197" y="5549899"/>
                  </a:lnTo>
                  <a:lnTo>
                    <a:pt x="810285" y="5549899"/>
                  </a:lnTo>
                  <a:lnTo>
                    <a:pt x="762440" y="5537199"/>
                  </a:lnTo>
                  <a:close/>
                </a:path>
                <a:path w="2686685" h="6959600">
                  <a:moveTo>
                    <a:pt x="810285" y="5372099"/>
                  </a:moveTo>
                  <a:lnTo>
                    <a:pt x="617200" y="5372099"/>
                  </a:lnTo>
                  <a:lnTo>
                    <a:pt x="665042" y="5384799"/>
                  </a:lnTo>
                  <a:lnTo>
                    <a:pt x="762440" y="5384799"/>
                  </a:lnTo>
                  <a:lnTo>
                    <a:pt x="810285" y="5372099"/>
                  </a:lnTo>
                  <a:close/>
                </a:path>
                <a:path w="2686685" h="6959600">
                  <a:moveTo>
                    <a:pt x="810285" y="3962399"/>
                  </a:moveTo>
                  <a:lnTo>
                    <a:pt x="617197" y="3962399"/>
                  </a:lnTo>
                  <a:lnTo>
                    <a:pt x="479879" y="4000499"/>
                  </a:lnTo>
                  <a:lnTo>
                    <a:pt x="394593" y="4025899"/>
                  </a:lnTo>
                  <a:lnTo>
                    <a:pt x="354153" y="4051299"/>
                  </a:lnTo>
                  <a:lnTo>
                    <a:pt x="315325" y="4076699"/>
                  </a:lnTo>
                  <a:lnTo>
                    <a:pt x="278218" y="4102099"/>
                  </a:lnTo>
                  <a:lnTo>
                    <a:pt x="242940" y="4140199"/>
                  </a:lnTo>
                  <a:lnTo>
                    <a:pt x="209599" y="4165599"/>
                  </a:lnTo>
                  <a:lnTo>
                    <a:pt x="178303" y="4203699"/>
                  </a:lnTo>
                  <a:lnTo>
                    <a:pt x="149161" y="4229099"/>
                  </a:lnTo>
                  <a:lnTo>
                    <a:pt x="122282" y="4267199"/>
                  </a:lnTo>
                  <a:lnTo>
                    <a:pt x="97772" y="4305299"/>
                  </a:lnTo>
                  <a:lnTo>
                    <a:pt x="75740" y="4356099"/>
                  </a:lnTo>
                  <a:lnTo>
                    <a:pt x="56295" y="4394199"/>
                  </a:lnTo>
                  <a:lnTo>
                    <a:pt x="39544" y="4432299"/>
                  </a:lnTo>
                  <a:lnTo>
                    <a:pt x="25597" y="4483099"/>
                  </a:lnTo>
                  <a:lnTo>
                    <a:pt x="14560" y="4521199"/>
                  </a:lnTo>
                  <a:lnTo>
                    <a:pt x="6543" y="4571999"/>
                  </a:lnTo>
                  <a:lnTo>
                    <a:pt x="1653" y="4622799"/>
                  </a:lnTo>
                  <a:lnTo>
                    <a:pt x="0" y="4673599"/>
                  </a:lnTo>
                  <a:lnTo>
                    <a:pt x="1653" y="4724399"/>
                  </a:lnTo>
                  <a:lnTo>
                    <a:pt x="6543" y="4762499"/>
                  </a:lnTo>
                  <a:lnTo>
                    <a:pt x="14561" y="4813299"/>
                  </a:lnTo>
                  <a:lnTo>
                    <a:pt x="25598" y="4864099"/>
                  </a:lnTo>
                  <a:lnTo>
                    <a:pt x="39546" y="4902199"/>
                  </a:lnTo>
                  <a:lnTo>
                    <a:pt x="56297" y="4952999"/>
                  </a:lnTo>
                  <a:lnTo>
                    <a:pt x="75742" y="4991099"/>
                  </a:lnTo>
                  <a:lnTo>
                    <a:pt x="97774" y="5029199"/>
                  </a:lnTo>
                  <a:lnTo>
                    <a:pt x="122285" y="5067299"/>
                  </a:lnTo>
                  <a:lnTo>
                    <a:pt x="149165" y="5105399"/>
                  </a:lnTo>
                  <a:lnTo>
                    <a:pt x="178308" y="5143499"/>
                  </a:lnTo>
                  <a:lnTo>
                    <a:pt x="209603" y="5168899"/>
                  </a:lnTo>
                  <a:lnTo>
                    <a:pt x="242945" y="5206999"/>
                  </a:lnTo>
                  <a:lnTo>
                    <a:pt x="278223" y="5232399"/>
                  </a:lnTo>
                  <a:lnTo>
                    <a:pt x="315330" y="5257799"/>
                  </a:lnTo>
                  <a:lnTo>
                    <a:pt x="354158" y="5283199"/>
                  </a:lnTo>
                  <a:lnTo>
                    <a:pt x="394599" y="5308599"/>
                  </a:lnTo>
                  <a:lnTo>
                    <a:pt x="436543" y="5333999"/>
                  </a:lnTo>
                  <a:lnTo>
                    <a:pt x="479884" y="5346699"/>
                  </a:lnTo>
                  <a:lnTo>
                    <a:pt x="570320" y="5372099"/>
                  </a:lnTo>
                  <a:lnTo>
                    <a:pt x="857166" y="5372099"/>
                  </a:lnTo>
                  <a:lnTo>
                    <a:pt x="947606" y="5346699"/>
                  </a:lnTo>
                  <a:lnTo>
                    <a:pt x="990948" y="5333999"/>
                  </a:lnTo>
                  <a:lnTo>
                    <a:pt x="1032894" y="5308599"/>
                  </a:lnTo>
                  <a:lnTo>
                    <a:pt x="1073335" y="5283199"/>
                  </a:lnTo>
                  <a:lnTo>
                    <a:pt x="1112164" y="5257799"/>
                  </a:lnTo>
                  <a:lnTo>
                    <a:pt x="1149272" y="5232399"/>
                  </a:lnTo>
                  <a:lnTo>
                    <a:pt x="1184550" y="5206999"/>
                  </a:lnTo>
                  <a:lnTo>
                    <a:pt x="1217891" y="5168899"/>
                  </a:lnTo>
                  <a:lnTo>
                    <a:pt x="1249187" y="5143499"/>
                  </a:lnTo>
                  <a:lnTo>
                    <a:pt x="1278329" y="5105399"/>
                  </a:lnTo>
                  <a:lnTo>
                    <a:pt x="1305210" y="5067299"/>
                  </a:lnTo>
                  <a:lnTo>
                    <a:pt x="1329720" y="5029199"/>
                  </a:lnTo>
                  <a:lnTo>
                    <a:pt x="1351751" y="4991099"/>
                  </a:lnTo>
                  <a:lnTo>
                    <a:pt x="1371197" y="4952999"/>
                  </a:lnTo>
                  <a:lnTo>
                    <a:pt x="1387947" y="4902199"/>
                  </a:lnTo>
                  <a:lnTo>
                    <a:pt x="1401895" y="4864099"/>
                  </a:lnTo>
                  <a:lnTo>
                    <a:pt x="1412931" y="4813299"/>
                  </a:lnTo>
                  <a:lnTo>
                    <a:pt x="1420949" y="4762499"/>
                  </a:lnTo>
                  <a:lnTo>
                    <a:pt x="1425838" y="4724399"/>
                  </a:lnTo>
                  <a:lnTo>
                    <a:pt x="1427492" y="4673599"/>
                  </a:lnTo>
                  <a:lnTo>
                    <a:pt x="1425838" y="4622799"/>
                  </a:lnTo>
                  <a:lnTo>
                    <a:pt x="1420949" y="4571999"/>
                  </a:lnTo>
                  <a:lnTo>
                    <a:pt x="1412931" y="4521199"/>
                  </a:lnTo>
                  <a:lnTo>
                    <a:pt x="1401895" y="4483099"/>
                  </a:lnTo>
                  <a:lnTo>
                    <a:pt x="1387947" y="4432299"/>
                  </a:lnTo>
                  <a:lnTo>
                    <a:pt x="1371197" y="4394199"/>
                  </a:lnTo>
                  <a:lnTo>
                    <a:pt x="1351751" y="4356099"/>
                  </a:lnTo>
                  <a:lnTo>
                    <a:pt x="1329720" y="4305299"/>
                  </a:lnTo>
                  <a:lnTo>
                    <a:pt x="1305210" y="4267199"/>
                  </a:lnTo>
                  <a:lnTo>
                    <a:pt x="1278329" y="4229099"/>
                  </a:lnTo>
                  <a:lnTo>
                    <a:pt x="1249187" y="4203699"/>
                  </a:lnTo>
                  <a:lnTo>
                    <a:pt x="1217891" y="4165599"/>
                  </a:lnTo>
                  <a:lnTo>
                    <a:pt x="1184550" y="4140199"/>
                  </a:lnTo>
                  <a:lnTo>
                    <a:pt x="1149272" y="4102099"/>
                  </a:lnTo>
                  <a:lnTo>
                    <a:pt x="1112164" y="4076699"/>
                  </a:lnTo>
                  <a:lnTo>
                    <a:pt x="1073335" y="4051299"/>
                  </a:lnTo>
                  <a:lnTo>
                    <a:pt x="1032894" y="4025899"/>
                  </a:lnTo>
                  <a:lnTo>
                    <a:pt x="947606" y="4000499"/>
                  </a:lnTo>
                  <a:lnTo>
                    <a:pt x="810285" y="3962399"/>
                  </a:lnTo>
                  <a:close/>
                </a:path>
                <a:path w="2686685" h="6959600">
                  <a:moveTo>
                    <a:pt x="2069436" y="4584699"/>
                  </a:moveTo>
                  <a:lnTo>
                    <a:pt x="1876351" y="4584699"/>
                  </a:lnTo>
                  <a:lnTo>
                    <a:pt x="1924195" y="4597399"/>
                  </a:lnTo>
                  <a:lnTo>
                    <a:pt x="2021592" y="4597399"/>
                  </a:lnTo>
                  <a:lnTo>
                    <a:pt x="2069436" y="4584699"/>
                  </a:lnTo>
                  <a:close/>
                </a:path>
                <a:path w="2686685" h="6959600">
                  <a:moveTo>
                    <a:pt x="2116316" y="3174999"/>
                  </a:moveTo>
                  <a:lnTo>
                    <a:pt x="1829467" y="3174999"/>
                  </a:lnTo>
                  <a:lnTo>
                    <a:pt x="1739027" y="3200399"/>
                  </a:lnTo>
                  <a:lnTo>
                    <a:pt x="1695685" y="3225799"/>
                  </a:lnTo>
                  <a:lnTo>
                    <a:pt x="1653739" y="3238499"/>
                  </a:lnTo>
                  <a:lnTo>
                    <a:pt x="1613298" y="3263899"/>
                  </a:lnTo>
                  <a:lnTo>
                    <a:pt x="1574469" y="3289299"/>
                  </a:lnTo>
                  <a:lnTo>
                    <a:pt x="1537362" y="3314699"/>
                  </a:lnTo>
                  <a:lnTo>
                    <a:pt x="1502083" y="3340099"/>
                  </a:lnTo>
                  <a:lnTo>
                    <a:pt x="1468742" y="3378199"/>
                  </a:lnTo>
                  <a:lnTo>
                    <a:pt x="1437446" y="3403599"/>
                  </a:lnTo>
                  <a:lnTo>
                    <a:pt x="1408304" y="3441699"/>
                  </a:lnTo>
                  <a:lnTo>
                    <a:pt x="1381424" y="3479799"/>
                  </a:lnTo>
                  <a:lnTo>
                    <a:pt x="1356914" y="3517899"/>
                  </a:lnTo>
                  <a:lnTo>
                    <a:pt x="1334882" y="3555999"/>
                  </a:lnTo>
                  <a:lnTo>
                    <a:pt x="1315437" y="3606799"/>
                  </a:lnTo>
                  <a:lnTo>
                    <a:pt x="1298686" y="3644899"/>
                  </a:lnTo>
                  <a:lnTo>
                    <a:pt x="1284738" y="3695699"/>
                  </a:lnTo>
                  <a:lnTo>
                    <a:pt x="1273702" y="3733799"/>
                  </a:lnTo>
                  <a:lnTo>
                    <a:pt x="1265685" y="3784599"/>
                  </a:lnTo>
                  <a:lnTo>
                    <a:pt x="1260795" y="3835399"/>
                  </a:lnTo>
                  <a:lnTo>
                    <a:pt x="1259141" y="3873499"/>
                  </a:lnTo>
                  <a:lnTo>
                    <a:pt x="1260795" y="3924299"/>
                  </a:lnTo>
                  <a:lnTo>
                    <a:pt x="1265685" y="3975099"/>
                  </a:lnTo>
                  <a:lnTo>
                    <a:pt x="1273702" y="4025899"/>
                  </a:lnTo>
                  <a:lnTo>
                    <a:pt x="1284739" y="4063999"/>
                  </a:lnTo>
                  <a:lnTo>
                    <a:pt x="1298687" y="4114799"/>
                  </a:lnTo>
                  <a:lnTo>
                    <a:pt x="1315438" y="4152899"/>
                  </a:lnTo>
                  <a:lnTo>
                    <a:pt x="1334884" y="4203699"/>
                  </a:lnTo>
                  <a:lnTo>
                    <a:pt x="1356916" y="4241799"/>
                  </a:lnTo>
                  <a:lnTo>
                    <a:pt x="1381427" y="4279899"/>
                  </a:lnTo>
                  <a:lnTo>
                    <a:pt x="1408308" y="4317999"/>
                  </a:lnTo>
                  <a:lnTo>
                    <a:pt x="1437450" y="4356099"/>
                  </a:lnTo>
                  <a:lnTo>
                    <a:pt x="1468747" y="4381499"/>
                  </a:lnTo>
                  <a:lnTo>
                    <a:pt x="1502088" y="4419599"/>
                  </a:lnTo>
                  <a:lnTo>
                    <a:pt x="1537367" y="4444999"/>
                  </a:lnTo>
                  <a:lnTo>
                    <a:pt x="1574475" y="4470399"/>
                  </a:lnTo>
                  <a:lnTo>
                    <a:pt x="1613304" y="4495799"/>
                  </a:lnTo>
                  <a:lnTo>
                    <a:pt x="1653745" y="4521199"/>
                  </a:lnTo>
                  <a:lnTo>
                    <a:pt x="1695690" y="4533899"/>
                  </a:lnTo>
                  <a:lnTo>
                    <a:pt x="1739032" y="4559299"/>
                  </a:lnTo>
                  <a:lnTo>
                    <a:pt x="1829470" y="4584699"/>
                  </a:lnTo>
                  <a:lnTo>
                    <a:pt x="2116316" y="4584699"/>
                  </a:lnTo>
                  <a:lnTo>
                    <a:pt x="2206754" y="4559299"/>
                  </a:lnTo>
                  <a:lnTo>
                    <a:pt x="2250095" y="4533899"/>
                  </a:lnTo>
                  <a:lnTo>
                    <a:pt x="2292040" y="4521199"/>
                  </a:lnTo>
                  <a:lnTo>
                    <a:pt x="2332481" y="4495799"/>
                  </a:lnTo>
                  <a:lnTo>
                    <a:pt x="2371308" y="4470399"/>
                  </a:lnTo>
                  <a:lnTo>
                    <a:pt x="2408416" y="4444999"/>
                  </a:lnTo>
                  <a:lnTo>
                    <a:pt x="2443694" y="4419599"/>
                  </a:lnTo>
                  <a:lnTo>
                    <a:pt x="2477034" y="4381499"/>
                  </a:lnTo>
                  <a:lnTo>
                    <a:pt x="2508330" y="4356099"/>
                  </a:lnTo>
                  <a:lnTo>
                    <a:pt x="2537472" y="4317999"/>
                  </a:lnTo>
                  <a:lnTo>
                    <a:pt x="2564352" y="4279899"/>
                  </a:lnTo>
                  <a:lnTo>
                    <a:pt x="2588862" y="4241799"/>
                  </a:lnTo>
                  <a:lnTo>
                    <a:pt x="2610893" y="4203699"/>
                  </a:lnTo>
                  <a:lnTo>
                    <a:pt x="2630338" y="4152899"/>
                  </a:lnTo>
                  <a:lnTo>
                    <a:pt x="2647089" y="4114799"/>
                  </a:lnTo>
                  <a:lnTo>
                    <a:pt x="2661036" y="4063999"/>
                  </a:lnTo>
                  <a:lnTo>
                    <a:pt x="2672073" y="4025899"/>
                  </a:lnTo>
                  <a:lnTo>
                    <a:pt x="2680090" y="3975099"/>
                  </a:lnTo>
                  <a:lnTo>
                    <a:pt x="2684980" y="3924299"/>
                  </a:lnTo>
                  <a:lnTo>
                    <a:pt x="2686634" y="3873499"/>
                  </a:lnTo>
                  <a:lnTo>
                    <a:pt x="2684980" y="3835399"/>
                  </a:lnTo>
                  <a:lnTo>
                    <a:pt x="2680090" y="3784599"/>
                  </a:lnTo>
                  <a:lnTo>
                    <a:pt x="2672073" y="3733799"/>
                  </a:lnTo>
                  <a:lnTo>
                    <a:pt x="2661036" y="3695699"/>
                  </a:lnTo>
                  <a:lnTo>
                    <a:pt x="2647089" y="3644899"/>
                  </a:lnTo>
                  <a:lnTo>
                    <a:pt x="2630338" y="3606799"/>
                  </a:lnTo>
                  <a:lnTo>
                    <a:pt x="2610893" y="3555999"/>
                  </a:lnTo>
                  <a:lnTo>
                    <a:pt x="2588862" y="3517899"/>
                  </a:lnTo>
                  <a:lnTo>
                    <a:pt x="2564352" y="3479799"/>
                  </a:lnTo>
                  <a:lnTo>
                    <a:pt x="2537472" y="3441699"/>
                  </a:lnTo>
                  <a:lnTo>
                    <a:pt x="2508330" y="3403599"/>
                  </a:lnTo>
                  <a:lnTo>
                    <a:pt x="2477034" y="3378199"/>
                  </a:lnTo>
                  <a:lnTo>
                    <a:pt x="2443694" y="3340099"/>
                  </a:lnTo>
                  <a:lnTo>
                    <a:pt x="2408416" y="3314699"/>
                  </a:lnTo>
                  <a:lnTo>
                    <a:pt x="2371308" y="3289299"/>
                  </a:lnTo>
                  <a:lnTo>
                    <a:pt x="2332481" y="3263899"/>
                  </a:lnTo>
                  <a:lnTo>
                    <a:pt x="2292040" y="3238499"/>
                  </a:lnTo>
                  <a:lnTo>
                    <a:pt x="2250095" y="3225799"/>
                  </a:lnTo>
                  <a:lnTo>
                    <a:pt x="2206754" y="3200399"/>
                  </a:lnTo>
                  <a:lnTo>
                    <a:pt x="2116316" y="3174999"/>
                  </a:lnTo>
                  <a:close/>
                </a:path>
                <a:path w="2686685" h="6959600">
                  <a:moveTo>
                    <a:pt x="810285" y="2374899"/>
                  </a:moveTo>
                  <a:lnTo>
                    <a:pt x="617197" y="2374899"/>
                  </a:lnTo>
                  <a:lnTo>
                    <a:pt x="524508" y="2400299"/>
                  </a:lnTo>
                  <a:lnTo>
                    <a:pt x="436538" y="2425699"/>
                  </a:lnTo>
                  <a:lnTo>
                    <a:pt x="394593" y="2451099"/>
                  </a:lnTo>
                  <a:lnTo>
                    <a:pt x="354153" y="2476499"/>
                  </a:lnTo>
                  <a:lnTo>
                    <a:pt x="315325" y="2501899"/>
                  </a:lnTo>
                  <a:lnTo>
                    <a:pt x="278218" y="2527299"/>
                  </a:lnTo>
                  <a:lnTo>
                    <a:pt x="242940" y="2552699"/>
                  </a:lnTo>
                  <a:lnTo>
                    <a:pt x="209599" y="2578099"/>
                  </a:lnTo>
                  <a:lnTo>
                    <a:pt x="178303" y="2616199"/>
                  </a:lnTo>
                  <a:lnTo>
                    <a:pt x="149161" y="2654299"/>
                  </a:lnTo>
                  <a:lnTo>
                    <a:pt x="122282" y="2692399"/>
                  </a:lnTo>
                  <a:lnTo>
                    <a:pt x="97772" y="2730499"/>
                  </a:lnTo>
                  <a:lnTo>
                    <a:pt x="75740" y="2768599"/>
                  </a:lnTo>
                  <a:lnTo>
                    <a:pt x="56295" y="2806699"/>
                  </a:lnTo>
                  <a:lnTo>
                    <a:pt x="39544" y="2857499"/>
                  </a:lnTo>
                  <a:lnTo>
                    <a:pt x="25597" y="2895599"/>
                  </a:lnTo>
                  <a:lnTo>
                    <a:pt x="14560" y="2946399"/>
                  </a:lnTo>
                  <a:lnTo>
                    <a:pt x="6543" y="2997199"/>
                  </a:lnTo>
                  <a:lnTo>
                    <a:pt x="1653" y="3035299"/>
                  </a:lnTo>
                  <a:lnTo>
                    <a:pt x="0" y="3086099"/>
                  </a:lnTo>
                  <a:lnTo>
                    <a:pt x="1653" y="3136899"/>
                  </a:lnTo>
                  <a:lnTo>
                    <a:pt x="6543" y="3187699"/>
                  </a:lnTo>
                  <a:lnTo>
                    <a:pt x="14560" y="3225799"/>
                  </a:lnTo>
                  <a:lnTo>
                    <a:pt x="25597" y="3276599"/>
                  </a:lnTo>
                  <a:lnTo>
                    <a:pt x="39544" y="3327399"/>
                  </a:lnTo>
                  <a:lnTo>
                    <a:pt x="56295" y="3365499"/>
                  </a:lnTo>
                  <a:lnTo>
                    <a:pt x="75740" y="3403599"/>
                  </a:lnTo>
                  <a:lnTo>
                    <a:pt x="97772" y="3441699"/>
                  </a:lnTo>
                  <a:lnTo>
                    <a:pt x="122282" y="3492499"/>
                  </a:lnTo>
                  <a:lnTo>
                    <a:pt x="149161" y="3517899"/>
                  </a:lnTo>
                  <a:lnTo>
                    <a:pt x="178303" y="3555999"/>
                  </a:lnTo>
                  <a:lnTo>
                    <a:pt x="209599" y="3594099"/>
                  </a:lnTo>
                  <a:lnTo>
                    <a:pt x="242940" y="3619499"/>
                  </a:lnTo>
                  <a:lnTo>
                    <a:pt x="278218" y="3657599"/>
                  </a:lnTo>
                  <a:lnTo>
                    <a:pt x="315325" y="3682999"/>
                  </a:lnTo>
                  <a:lnTo>
                    <a:pt x="354153" y="3708399"/>
                  </a:lnTo>
                  <a:lnTo>
                    <a:pt x="394593" y="3721099"/>
                  </a:lnTo>
                  <a:lnTo>
                    <a:pt x="436538" y="3746499"/>
                  </a:lnTo>
                  <a:lnTo>
                    <a:pt x="524508" y="3771899"/>
                  </a:lnTo>
                  <a:lnTo>
                    <a:pt x="617197" y="3797299"/>
                  </a:lnTo>
                  <a:lnTo>
                    <a:pt x="810285" y="3797299"/>
                  </a:lnTo>
                  <a:lnTo>
                    <a:pt x="902976" y="3771899"/>
                  </a:lnTo>
                  <a:lnTo>
                    <a:pt x="990948" y="3746499"/>
                  </a:lnTo>
                  <a:lnTo>
                    <a:pt x="1032894" y="3721099"/>
                  </a:lnTo>
                  <a:lnTo>
                    <a:pt x="1073335" y="3708399"/>
                  </a:lnTo>
                  <a:lnTo>
                    <a:pt x="1112164" y="3682999"/>
                  </a:lnTo>
                  <a:lnTo>
                    <a:pt x="1149272" y="3657599"/>
                  </a:lnTo>
                  <a:lnTo>
                    <a:pt x="1184550" y="3619499"/>
                  </a:lnTo>
                  <a:lnTo>
                    <a:pt x="1217891" y="3594099"/>
                  </a:lnTo>
                  <a:lnTo>
                    <a:pt x="1249187" y="3555999"/>
                  </a:lnTo>
                  <a:lnTo>
                    <a:pt x="1278329" y="3517899"/>
                  </a:lnTo>
                  <a:lnTo>
                    <a:pt x="1305210" y="3492499"/>
                  </a:lnTo>
                  <a:lnTo>
                    <a:pt x="1329720" y="3441699"/>
                  </a:lnTo>
                  <a:lnTo>
                    <a:pt x="1351751" y="3403599"/>
                  </a:lnTo>
                  <a:lnTo>
                    <a:pt x="1371197" y="3365499"/>
                  </a:lnTo>
                  <a:lnTo>
                    <a:pt x="1387947" y="3327399"/>
                  </a:lnTo>
                  <a:lnTo>
                    <a:pt x="1401895" y="3276599"/>
                  </a:lnTo>
                  <a:lnTo>
                    <a:pt x="1412931" y="3225799"/>
                  </a:lnTo>
                  <a:lnTo>
                    <a:pt x="1420949" y="3187699"/>
                  </a:lnTo>
                  <a:lnTo>
                    <a:pt x="1425838" y="3136899"/>
                  </a:lnTo>
                  <a:lnTo>
                    <a:pt x="1427492" y="3086099"/>
                  </a:lnTo>
                  <a:lnTo>
                    <a:pt x="1425838" y="3035299"/>
                  </a:lnTo>
                  <a:lnTo>
                    <a:pt x="1420949" y="2997199"/>
                  </a:lnTo>
                  <a:lnTo>
                    <a:pt x="1412931" y="2946399"/>
                  </a:lnTo>
                  <a:lnTo>
                    <a:pt x="1401895" y="2895599"/>
                  </a:lnTo>
                  <a:lnTo>
                    <a:pt x="1387947" y="2857499"/>
                  </a:lnTo>
                  <a:lnTo>
                    <a:pt x="1371197" y="2806699"/>
                  </a:lnTo>
                  <a:lnTo>
                    <a:pt x="1351751" y="2768599"/>
                  </a:lnTo>
                  <a:lnTo>
                    <a:pt x="1329720" y="2730499"/>
                  </a:lnTo>
                  <a:lnTo>
                    <a:pt x="1305210" y="2692399"/>
                  </a:lnTo>
                  <a:lnTo>
                    <a:pt x="1278329" y="2654299"/>
                  </a:lnTo>
                  <a:lnTo>
                    <a:pt x="1249187" y="2616199"/>
                  </a:lnTo>
                  <a:lnTo>
                    <a:pt x="1217891" y="2578099"/>
                  </a:lnTo>
                  <a:lnTo>
                    <a:pt x="1184550" y="2552699"/>
                  </a:lnTo>
                  <a:lnTo>
                    <a:pt x="1149272" y="2527299"/>
                  </a:lnTo>
                  <a:lnTo>
                    <a:pt x="1112164" y="2501899"/>
                  </a:lnTo>
                  <a:lnTo>
                    <a:pt x="1073335" y="2476499"/>
                  </a:lnTo>
                  <a:lnTo>
                    <a:pt x="1032894" y="2451099"/>
                  </a:lnTo>
                  <a:lnTo>
                    <a:pt x="990948" y="2425699"/>
                  </a:lnTo>
                  <a:lnTo>
                    <a:pt x="902976" y="2400299"/>
                  </a:lnTo>
                  <a:lnTo>
                    <a:pt x="810285" y="2374899"/>
                  </a:lnTo>
                  <a:close/>
                </a:path>
                <a:path w="2686685" h="6959600">
                  <a:moveTo>
                    <a:pt x="2021592" y="3162299"/>
                  </a:moveTo>
                  <a:lnTo>
                    <a:pt x="1924193" y="3162299"/>
                  </a:lnTo>
                  <a:lnTo>
                    <a:pt x="1876348" y="3174999"/>
                  </a:lnTo>
                  <a:lnTo>
                    <a:pt x="2069436" y="3174999"/>
                  </a:lnTo>
                  <a:lnTo>
                    <a:pt x="2021592" y="3162299"/>
                  </a:lnTo>
                  <a:close/>
                </a:path>
                <a:path w="2686685" h="6959600">
                  <a:moveTo>
                    <a:pt x="2069436" y="1587499"/>
                  </a:moveTo>
                  <a:lnTo>
                    <a:pt x="1876348" y="1587499"/>
                  </a:lnTo>
                  <a:lnTo>
                    <a:pt x="1783657" y="1612899"/>
                  </a:lnTo>
                  <a:lnTo>
                    <a:pt x="1695685" y="1638299"/>
                  </a:lnTo>
                  <a:lnTo>
                    <a:pt x="1653739" y="1663699"/>
                  </a:lnTo>
                  <a:lnTo>
                    <a:pt x="1613298" y="1676399"/>
                  </a:lnTo>
                  <a:lnTo>
                    <a:pt x="1574469" y="1701799"/>
                  </a:lnTo>
                  <a:lnTo>
                    <a:pt x="1537362" y="1727199"/>
                  </a:lnTo>
                  <a:lnTo>
                    <a:pt x="1502083" y="1765299"/>
                  </a:lnTo>
                  <a:lnTo>
                    <a:pt x="1468742" y="1790699"/>
                  </a:lnTo>
                  <a:lnTo>
                    <a:pt x="1437446" y="1828799"/>
                  </a:lnTo>
                  <a:lnTo>
                    <a:pt x="1408304" y="1866899"/>
                  </a:lnTo>
                  <a:lnTo>
                    <a:pt x="1381424" y="1904999"/>
                  </a:lnTo>
                  <a:lnTo>
                    <a:pt x="1356914" y="1943099"/>
                  </a:lnTo>
                  <a:lnTo>
                    <a:pt x="1334882" y="1981199"/>
                  </a:lnTo>
                  <a:lnTo>
                    <a:pt x="1315437" y="2019299"/>
                  </a:lnTo>
                  <a:lnTo>
                    <a:pt x="1298686" y="2057399"/>
                  </a:lnTo>
                  <a:lnTo>
                    <a:pt x="1284738" y="2108199"/>
                  </a:lnTo>
                  <a:lnTo>
                    <a:pt x="1273702" y="2158999"/>
                  </a:lnTo>
                  <a:lnTo>
                    <a:pt x="1265685" y="2197099"/>
                  </a:lnTo>
                  <a:lnTo>
                    <a:pt x="1260795" y="2247899"/>
                  </a:lnTo>
                  <a:lnTo>
                    <a:pt x="1259141" y="2298699"/>
                  </a:lnTo>
                  <a:lnTo>
                    <a:pt x="1260795" y="2349499"/>
                  </a:lnTo>
                  <a:lnTo>
                    <a:pt x="1265685" y="2387599"/>
                  </a:lnTo>
                  <a:lnTo>
                    <a:pt x="1273702" y="2438399"/>
                  </a:lnTo>
                  <a:lnTo>
                    <a:pt x="1284738" y="2489199"/>
                  </a:lnTo>
                  <a:lnTo>
                    <a:pt x="1298686" y="2527299"/>
                  </a:lnTo>
                  <a:lnTo>
                    <a:pt x="1315437" y="2578099"/>
                  </a:lnTo>
                  <a:lnTo>
                    <a:pt x="1334882" y="2616199"/>
                  </a:lnTo>
                  <a:lnTo>
                    <a:pt x="1356914" y="2654299"/>
                  </a:lnTo>
                  <a:lnTo>
                    <a:pt x="1381424" y="2692399"/>
                  </a:lnTo>
                  <a:lnTo>
                    <a:pt x="1408304" y="2730499"/>
                  </a:lnTo>
                  <a:lnTo>
                    <a:pt x="1437446" y="2768599"/>
                  </a:lnTo>
                  <a:lnTo>
                    <a:pt x="1468742" y="2806699"/>
                  </a:lnTo>
                  <a:lnTo>
                    <a:pt x="1502083" y="2832099"/>
                  </a:lnTo>
                  <a:lnTo>
                    <a:pt x="1537362" y="2857499"/>
                  </a:lnTo>
                  <a:lnTo>
                    <a:pt x="1574469" y="2882899"/>
                  </a:lnTo>
                  <a:lnTo>
                    <a:pt x="1613298" y="2908299"/>
                  </a:lnTo>
                  <a:lnTo>
                    <a:pt x="1653739" y="2933699"/>
                  </a:lnTo>
                  <a:lnTo>
                    <a:pt x="1695685" y="2959099"/>
                  </a:lnTo>
                  <a:lnTo>
                    <a:pt x="1783657" y="2984499"/>
                  </a:lnTo>
                  <a:lnTo>
                    <a:pt x="1876348" y="3009899"/>
                  </a:lnTo>
                  <a:lnTo>
                    <a:pt x="2069436" y="3009899"/>
                  </a:lnTo>
                  <a:lnTo>
                    <a:pt x="2162126" y="2984499"/>
                  </a:lnTo>
                  <a:lnTo>
                    <a:pt x="2250097" y="2959099"/>
                  </a:lnTo>
                  <a:lnTo>
                    <a:pt x="2292043" y="2933699"/>
                  </a:lnTo>
                  <a:lnTo>
                    <a:pt x="2332484" y="2908299"/>
                  </a:lnTo>
                  <a:lnTo>
                    <a:pt x="2371312" y="2882899"/>
                  </a:lnTo>
                  <a:lnTo>
                    <a:pt x="2408420" y="2857499"/>
                  </a:lnTo>
                  <a:lnTo>
                    <a:pt x="2443699" y="2832099"/>
                  </a:lnTo>
                  <a:lnTo>
                    <a:pt x="2477041" y="2806699"/>
                  </a:lnTo>
                  <a:lnTo>
                    <a:pt x="2508337" y="2768599"/>
                  </a:lnTo>
                  <a:lnTo>
                    <a:pt x="2537480" y="2730499"/>
                  </a:lnTo>
                  <a:lnTo>
                    <a:pt x="2564360" y="2692399"/>
                  </a:lnTo>
                  <a:lnTo>
                    <a:pt x="2588871" y="2654299"/>
                  </a:lnTo>
                  <a:lnTo>
                    <a:pt x="2610903" y="2616199"/>
                  </a:lnTo>
                  <a:lnTo>
                    <a:pt x="2630349" y="2578099"/>
                  </a:lnTo>
                  <a:lnTo>
                    <a:pt x="2647100" y="2527299"/>
                  </a:lnTo>
                  <a:lnTo>
                    <a:pt x="2661048" y="2489199"/>
                  </a:lnTo>
                  <a:lnTo>
                    <a:pt x="2672085" y="2438399"/>
                  </a:lnTo>
                  <a:lnTo>
                    <a:pt x="2680103" y="2387599"/>
                  </a:lnTo>
                  <a:lnTo>
                    <a:pt x="2684992" y="2349499"/>
                  </a:lnTo>
                  <a:lnTo>
                    <a:pt x="2686646" y="2298699"/>
                  </a:lnTo>
                  <a:lnTo>
                    <a:pt x="2684992" y="2247899"/>
                  </a:lnTo>
                  <a:lnTo>
                    <a:pt x="2680103" y="2197099"/>
                  </a:lnTo>
                  <a:lnTo>
                    <a:pt x="2672085" y="2158999"/>
                  </a:lnTo>
                  <a:lnTo>
                    <a:pt x="2661048" y="2108199"/>
                  </a:lnTo>
                  <a:lnTo>
                    <a:pt x="2647100" y="2057399"/>
                  </a:lnTo>
                  <a:lnTo>
                    <a:pt x="2630349" y="2019299"/>
                  </a:lnTo>
                  <a:lnTo>
                    <a:pt x="2610903" y="1981199"/>
                  </a:lnTo>
                  <a:lnTo>
                    <a:pt x="2588871" y="1943099"/>
                  </a:lnTo>
                  <a:lnTo>
                    <a:pt x="2564360" y="1904999"/>
                  </a:lnTo>
                  <a:lnTo>
                    <a:pt x="2537480" y="1866899"/>
                  </a:lnTo>
                  <a:lnTo>
                    <a:pt x="2508337" y="1828799"/>
                  </a:lnTo>
                  <a:lnTo>
                    <a:pt x="2477041" y="1790699"/>
                  </a:lnTo>
                  <a:lnTo>
                    <a:pt x="2443699" y="1765299"/>
                  </a:lnTo>
                  <a:lnTo>
                    <a:pt x="2408420" y="1727199"/>
                  </a:lnTo>
                  <a:lnTo>
                    <a:pt x="2371312" y="1701799"/>
                  </a:lnTo>
                  <a:lnTo>
                    <a:pt x="2332484" y="1676399"/>
                  </a:lnTo>
                  <a:lnTo>
                    <a:pt x="2292043" y="1663699"/>
                  </a:lnTo>
                  <a:lnTo>
                    <a:pt x="2250097" y="1638299"/>
                  </a:lnTo>
                  <a:lnTo>
                    <a:pt x="2162126" y="1612899"/>
                  </a:lnTo>
                  <a:lnTo>
                    <a:pt x="2069436" y="1587499"/>
                  </a:lnTo>
                  <a:close/>
                </a:path>
                <a:path w="2686685" h="6959600">
                  <a:moveTo>
                    <a:pt x="810285" y="2209799"/>
                  </a:moveTo>
                  <a:lnTo>
                    <a:pt x="617197" y="2209799"/>
                  </a:lnTo>
                  <a:lnTo>
                    <a:pt x="665041" y="2222499"/>
                  </a:lnTo>
                  <a:lnTo>
                    <a:pt x="762440" y="2222499"/>
                  </a:lnTo>
                  <a:lnTo>
                    <a:pt x="810285" y="2209799"/>
                  </a:lnTo>
                  <a:close/>
                </a:path>
                <a:path w="2686685" h="6959600">
                  <a:moveTo>
                    <a:pt x="902976" y="812799"/>
                  </a:moveTo>
                  <a:lnTo>
                    <a:pt x="524508" y="812799"/>
                  </a:lnTo>
                  <a:lnTo>
                    <a:pt x="479879" y="838199"/>
                  </a:lnTo>
                  <a:lnTo>
                    <a:pt x="394593" y="863599"/>
                  </a:lnTo>
                  <a:lnTo>
                    <a:pt x="354153" y="888999"/>
                  </a:lnTo>
                  <a:lnTo>
                    <a:pt x="315325" y="914399"/>
                  </a:lnTo>
                  <a:lnTo>
                    <a:pt x="278218" y="939799"/>
                  </a:lnTo>
                  <a:lnTo>
                    <a:pt x="242940" y="965199"/>
                  </a:lnTo>
                  <a:lnTo>
                    <a:pt x="209599" y="1003299"/>
                  </a:lnTo>
                  <a:lnTo>
                    <a:pt x="178303" y="1041399"/>
                  </a:lnTo>
                  <a:lnTo>
                    <a:pt x="149161" y="1066799"/>
                  </a:lnTo>
                  <a:lnTo>
                    <a:pt x="122282" y="1104899"/>
                  </a:lnTo>
                  <a:lnTo>
                    <a:pt x="97772" y="1142999"/>
                  </a:lnTo>
                  <a:lnTo>
                    <a:pt x="75740" y="1181099"/>
                  </a:lnTo>
                  <a:lnTo>
                    <a:pt x="56295" y="1231899"/>
                  </a:lnTo>
                  <a:lnTo>
                    <a:pt x="39544" y="1269999"/>
                  </a:lnTo>
                  <a:lnTo>
                    <a:pt x="25597" y="1320799"/>
                  </a:lnTo>
                  <a:lnTo>
                    <a:pt x="14560" y="1358899"/>
                  </a:lnTo>
                  <a:lnTo>
                    <a:pt x="6543" y="1409699"/>
                  </a:lnTo>
                  <a:lnTo>
                    <a:pt x="1653" y="1460499"/>
                  </a:lnTo>
                  <a:lnTo>
                    <a:pt x="0" y="1511299"/>
                  </a:lnTo>
                  <a:lnTo>
                    <a:pt x="1653" y="1549399"/>
                  </a:lnTo>
                  <a:lnTo>
                    <a:pt x="6543" y="1600199"/>
                  </a:lnTo>
                  <a:lnTo>
                    <a:pt x="14560" y="1650999"/>
                  </a:lnTo>
                  <a:lnTo>
                    <a:pt x="25597" y="1701799"/>
                  </a:lnTo>
                  <a:lnTo>
                    <a:pt x="39544" y="1739899"/>
                  </a:lnTo>
                  <a:lnTo>
                    <a:pt x="56295" y="1777999"/>
                  </a:lnTo>
                  <a:lnTo>
                    <a:pt x="75740" y="1828799"/>
                  </a:lnTo>
                  <a:lnTo>
                    <a:pt x="97772" y="1866899"/>
                  </a:lnTo>
                  <a:lnTo>
                    <a:pt x="122282" y="1904999"/>
                  </a:lnTo>
                  <a:lnTo>
                    <a:pt x="149161" y="1943099"/>
                  </a:lnTo>
                  <a:lnTo>
                    <a:pt x="178303" y="1981199"/>
                  </a:lnTo>
                  <a:lnTo>
                    <a:pt x="209599" y="2006599"/>
                  </a:lnTo>
                  <a:lnTo>
                    <a:pt x="242940" y="2044699"/>
                  </a:lnTo>
                  <a:lnTo>
                    <a:pt x="278218" y="2070099"/>
                  </a:lnTo>
                  <a:lnTo>
                    <a:pt x="315325" y="2095499"/>
                  </a:lnTo>
                  <a:lnTo>
                    <a:pt x="354153" y="2120899"/>
                  </a:lnTo>
                  <a:lnTo>
                    <a:pt x="394593" y="2146299"/>
                  </a:lnTo>
                  <a:lnTo>
                    <a:pt x="436538" y="2158999"/>
                  </a:lnTo>
                  <a:lnTo>
                    <a:pt x="479879" y="2184399"/>
                  </a:lnTo>
                  <a:lnTo>
                    <a:pt x="570317" y="2209799"/>
                  </a:lnTo>
                  <a:lnTo>
                    <a:pt x="857166" y="2209799"/>
                  </a:lnTo>
                  <a:lnTo>
                    <a:pt x="947606" y="2184399"/>
                  </a:lnTo>
                  <a:lnTo>
                    <a:pt x="990948" y="2158999"/>
                  </a:lnTo>
                  <a:lnTo>
                    <a:pt x="1032894" y="2146299"/>
                  </a:lnTo>
                  <a:lnTo>
                    <a:pt x="1073335" y="2120899"/>
                  </a:lnTo>
                  <a:lnTo>
                    <a:pt x="1112164" y="2095499"/>
                  </a:lnTo>
                  <a:lnTo>
                    <a:pt x="1149272" y="2070099"/>
                  </a:lnTo>
                  <a:lnTo>
                    <a:pt x="1184550" y="2044699"/>
                  </a:lnTo>
                  <a:lnTo>
                    <a:pt x="1217891" y="2006599"/>
                  </a:lnTo>
                  <a:lnTo>
                    <a:pt x="1249187" y="1981199"/>
                  </a:lnTo>
                  <a:lnTo>
                    <a:pt x="1278329" y="1943099"/>
                  </a:lnTo>
                  <a:lnTo>
                    <a:pt x="1305210" y="1904999"/>
                  </a:lnTo>
                  <a:lnTo>
                    <a:pt x="1329720" y="1866899"/>
                  </a:lnTo>
                  <a:lnTo>
                    <a:pt x="1351751" y="1828799"/>
                  </a:lnTo>
                  <a:lnTo>
                    <a:pt x="1371197" y="1777999"/>
                  </a:lnTo>
                  <a:lnTo>
                    <a:pt x="1387947" y="1739899"/>
                  </a:lnTo>
                  <a:lnTo>
                    <a:pt x="1401895" y="1701799"/>
                  </a:lnTo>
                  <a:lnTo>
                    <a:pt x="1412931" y="1650999"/>
                  </a:lnTo>
                  <a:lnTo>
                    <a:pt x="1420949" y="1600199"/>
                  </a:lnTo>
                  <a:lnTo>
                    <a:pt x="1425838" y="1549399"/>
                  </a:lnTo>
                  <a:lnTo>
                    <a:pt x="1427492" y="1511299"/>
                  </a:lnTo>
                  <a:lnTo>
                    <a:pt x="1425838" y="1460499"/>
                  </a:lnTo>
                  <a:lnTo>
                    <a:pt x="1420949" y="1409699"/>
                  </a:lnTo>
                  <a:lnTo>
                    <a:pt x="1412931" y="1358899"/>
                  </a:lnTo>
                  <a:lnTo>
                    <a:pt x="1401895" y="1320799"/>
                  </a:lnTo>
                  <a:lnTo>
                    <a:pt x="1387947" y="1269999"/>
                  </a:lnTo>
                  <a:lnTo>
                    <a:pt x="1371197" y="1231899"/>
                  </a:lnTo>
                  <a:lnTo>
                    <a:pt x="1351751" y="1181099"/>
                  </a:lnTo>
                  <a:lnTo>
                    <a:pt x="1329720" y="1142999"/>
                  </a:lnTo>
                  <a:lnTo>
                    <a:pt x="1305210" y="1104899"/>
                  </a:lnTo>
                  <a:lnTo>
                    <a:pt x="1278329" y="1066799"/>
                  </a:lnTo>
                  <a:lnTo>
                    <a:pt x="1249187" y="1041399"/>
                  </a:lnTo>
                  <a:lnTo>
                    <a:pt x="1217891" y="1003299"/>
                  </a:lnTo>
                  <a:lnTo>
                    <a:pt x="1184550" y="965199"/>
                  </a:lnTo>
                  <a:lnTo>
                    <a:pt x="1149272" y="939799"/>
                  </a:lnTo>
                  <a:lnTo>
                    <a:pt x="1112164" y="914399"/>
                  </a:lnTo>
                  <a:lnTo>
                    <a:pt x="1073335" y="888999"/>
                  </a:lnTo>
                  <a:lnTo>
                    <a:pt x="1032894" y="863599"/>
                  </a:lnTo>
                  <a:lnTo>
                    <a:pt x="947606" y="838199"/>
                  </a:lnTo>
                  <a:lnTo>
                    <a:pt x="902976" y="812799"/>
                  </a:lnTo>
                  <a:close/>
                </a:path>
                <a:path w="2686685" h="6959600">
                  <a:moveTo>
                    <a:pt x="2021593" y="1422399"/>
                  </a:moveTo>
                  <a:lnTo>
                    <a:pt x="1924193" y="1422399"/>
                  </a:lnTo>
                  <a:lnTo>
                    <a:pt x="1972894" y="1435099"/>
                  </a:lnTo>
                  <a:lnTo>
                    <a:pt x="2021593" y="1422399"/>
                  </a:lnTo>
                  <a:close/>
                </a:path>
                <a:path w="2686685" h="6959600">
                  <a:moveTo>
                    <a:pt x="2116317" y="1409699"/>
                  </a:moveTo>
                  <a:lnTo>
                    <a:pt x="1829467" y="1409699"/>
                  </a:lnTo>
                  <a:lnTo>
                    <a:pt x="1876348" y="1422399"/>
                  </a:lnTo>
                  <a:lnTo>
                    <a:pt x="2069436" y="1422399"/>
                  </a:lnTo>
                  <a:lnTo>
                    <a:pt x="2116317" y="1409699"/>
                  </a:lnTo>
                  <a:close/>
                </a:path>
                <a:path w="2686685" h="6959600">
                  <a:moveTo>
                    <a:pt x="2116317" y="12699"/>
                  </a:moveTo>
                  <a:lnTo>
                    <a:pt x="1829467" y="12699"/>
                  </a:lnTo>
                  <a:lnTo>
                    <a:pt x="1739027" y="38099"/>
                  </a:lnTo>
                  <a:lnTo>
                    <a:pt x="1695685" y="63499"/>
                  </a:lnTo>
                  <a:lnTo>
                    <a:pt x="1653739" y="76199"/>
                  </a:lnTo>
                  <a:lnTo>
                    <a:pt x="1613298" y="101599"/>
                  </a:lnTo>
                  <a:lnTo>
                    <a:pt x="1574469" y="126999"/>
                  </a:lnTo>
                  <a:lnTo>
                    <a:pt x="1537362" y="152399"/>
                  </a:lnTo>
                  <a:lnTo>
                    <a:pt x="1502083" y="177799"/>
                  </a:lnTo>
                  <a:lnTo>
                    <a:pt x="1468742" y="215899"/>
                  </a:lnTo>
                  <a:lnTo>
                    <a:pt x="1437446" y="241299"/>
                  </a:lnTo>
                  <a:lnTo>
                    <a:pt x="1408304" y="279399"/>
                  </a:lnTo>
                  <a:lnTo>
                    <a:pt x="1381424" y="317499"/>
                  </a:lnTo>
                  <a:lnTo>
                    <a:pt x="1356914" y="355599"/>
                  </a:lnTo>
                  <a:lnTo>
                    <a:pt x="1334882" y="393699"/>
                  </a:lnTo>
                  <a:lnTo>
                    <a:pt x="1315437" y="431799"/>
                  </a:lnTo>
                  <a:lnTo>
                    <a:pt x="1298686" y="482599"/>
                  </a:lnTo>
                  <a:lnTo>
                    <a:pt x="1284738" y="520699"/>
                  </a:lnTo>
                  <a:lnTo>
                    <a:pt x="1273702" y="571499"/>
                  </a:lnTo>
                  <a:lnTo>
                    <a:pt x="1265685" y="622299"/>
                  </a:lnTo>
                  <a:lnTo>
                    <a:pt x="1260795" y="660399"/>
                  </a:lnTo>
                  <a:lnTo>
                    <a:pt x="1259141" y="711199"/>
                  </a:lnTo>
                  <a:lnTo>
                    <a:pt x="1260795" y="761999"/>
                  </a:lnTo>
                  <a:lnTo>
                    <a:pt x="1265685" y="812799"/>
                  </a:lnTo>
                  <a:lnTo>
                    <a:pt x="1273702" y="863599"/>
                  </a:lnTo>
                  <a:lnTo>
                    <a:pt x="1284738" y="901699"/>
                  </a:lnTo>
                  <a:lnTo>
                    <a:pt x="1298686" y="952499"/>
                  </a:lnTo>
                  <a:lnTo>
                    <a:pt x="1315437" y="990599"/>
                  </a:lnTo>
                  <a:lnTo>
                    <a:pt x="1334882" y="1028699"/>
                  </a:lnTo>
                  <a:lnTo>
                    <a:pt x="1356914" y="1079499"/>
                  </a:lnTo>
                  <a:lnTo>
                    <a:pt x="1381424" y="1117599"/>
                  </a:lnTo>
                  <a:lnTo>
                    <a:pt x="1408304" y="1155699"/>
                  </a:lnTo>
                  <a:lnTo>
                    <a:pt x="1437446" y="1181099"/>
                  </a:lnTo>
                  <a:lnTo>
                    <a:pt x="1468742" y="1219199"/>
                  </a:lnTo>
                  <a:lnTo>
                    <a:pt x="1502083" y="1244599"/>
                  </a:lnTo>
                  <a:lnTo>
                    <a:pt x="1537362" y="1282699"/>
                  </a:lnTo>
                  <a:lnTo>
                    <a:pt x="1574469" y="1308099"/>
                  </a:lnTo>
                  <a:lnTo>
                    <a:pt x="1613298" y="1333499"/>
                  </a:lnTo>
                  <a:lnTo>
                    <a:pt x="1653739" y="1358899"/>
                  </a:lnTo>
                  <a:lnTo>
                    <a:pt x="1739027" y="1384299"/>
                  </a:lnTo>
                  <a:lnTo>
                    <a:pt x="1783657" y="1409699"/>
                  </a:lnTo>
                  <a:lnTo>
                    <a:pt x="2162126" y="1409699"/>
                  </a:lnTo>
                  <a:lnTo>
                    <a:pt x="2206756" y="1384299"/>
                  </a:lnTo>
                  <a:lnTo>
                    <a:pt x="2292043" y="1358899"/>
                  </a:lnTo>
                  <a:lnTo>
                    <a:pt x="2332484" y="1333499"/>
                  </a:lnTo>
                  <a:lnTo>
                    <a:pt x="2371312" y="1308099"/>
                  </a:lnTo>
                  <a:lnTo>
                    <a:pt x="2408420" y="1282699"/>
                  </a:lnTo>
                  <a:lnTo>
                    <a:pt x="2443699" y="1244599"/>
                  </a:lnTo>
                  <a:lnTo>
                    <a:pt x="2477041" y="1219199"/>
                  </a:lnTo>
                  <a:lnTo>
                    <a:pt x="2508337" y="1181099"/>
                  </a:lnTo>
                  <a:lnTo>
                    <a:pt x="2537480" y="1155699"/>
                  </a:lnTo>
                  <a:lnTo>
                    <a:pt x="2564360" y="1117599"/>
                  </a:lnTo>
                  <a:lnTo>
                    <a:pt x="2588871" y="1079499"/>
                  </a:lnTo>
                  <a:lnTo>
                    <a:pt x="2610903" y="1028699"/>
                  </a:lnTo>
                  <a:lnTo>
                    <a:pt x="2630349" y="990599"/>
                  </a:lnTo>
                  <a:lnTo>
                    <a:pt x="2647100" y="952499"/>
                  </a:lnTo>
                  <a:lnTo>
                    <a:pt x="2661048" y="901699"/>
                  </a:lnTo>
                  <a:lnTo>
                    <a:pt x="2672085" y="863599"/>
                  </a:lnTo>
                  <a:lnTo>
                    <a:pt x="2680103" y="812799"/>
                  </a:lnTo>
                  <a:lnTo>
                    <a:pt x="2684992" y="761999"/>
                  </a:lnTo>
                  <a:lnTo>
                    <a:pt x="2686646" y="711199"/>
                  </a:lnTo>
                  <a:lnTo>
                    <a:pt x="2684992" y="660399"/>
                  </a:lnTo>
                  <a:lnTo>
                    <a:pt x="2680103" y="622299"/>
                  </a:lnTo>
                  <a:lnTo>
                    <a:pt x="2672085" y="571499"/>
                  </a:lnTo>
                  <a:lnTo>
                    <a:pt x="2661048" y="520699"/>
                  </a:lnTo>
                  <a:lnTo>
                    <a:pt x="2647100" y="482599"/>
                  </a:lnTo>
                  <a:lnTo>
                    <a:pt x="2630349" y="431799"/>
                  </a:lnTo>
                  <a:lnTo>
                    <a:pt x="2610903" y="393699"/>
                  </a:lnTo>
                  <a:lnTo>
                    <a:pt x="2588871" y="355599"/>
                  </a:lnTo>
                  <a:lnTo>
                    <a:pt x="2564360" y="317499"/>
                  </a:lnTo>
                  <a:lnTo>
                    <a:pt x="2537480" y="279399"/>
                  </a:lnTo>
                  <a:lnTo>
                    <a:pt x="2508337" y="241299"/>
                  </a:lnTo>
                  <a:lnTo>
                    <a:pt x="2477041" y="215899"/>
                  </a:lnTo>
                  <a:lnTo>
                    <a:pt x="2443699" y="177799"/>
                  </a:lnTo>
                  <a:lnTo>
                    <a:pt x="2408420" y="152399"/>
                  </a:lnTo>
                  <a:lnTo>
                    <a:pt x="2371312" y="126999"/>
                  </a:lnTo>
                  <a:lnTo>
                    <a:pt x="2332484" y="101599"/>
                  </a:lnTo>
                  <a:lnTo>
                    <a:pt x="2292043" y="76199"/>
                  </a:lnTo>
                  <a:lnTo>
                    <a:pt x="2250097" y="63499"/>
                  </a:lnTo>
                  <a:lnTo>
                    <a:pt x="2206756" y="38099"/>
                  </a:lnTo>
                  <a:lnTo>
                    <a:pt x="2116317" y="12699"/>
                  </a:lnTo>
                  <a:close/>
                </a:path>
                <a:path w="2686685" h="6959600">
                  <a:moveTo>
                    <a:pt x="810285" y="800099"/>
                  </a:moveTo>
                  <a:lnTo>
                    <a:pt x="617197" y="800099"/>
                  </a:lnTo>
                  <a:lnTo>
                    <a:pt x="570317" y="812799"/>
                  </a:lnTo>
                  <a:lnTo>
                    <a:pt x="857166" y="812799"/>
                  </a:lnTo>
                  <a:lnTo>
                    <a:pt x="810285" y="800099"/>
                  </a:lnTo>
                  <a:close/>
                </a:path>
                <a:path w="2686685" h="6959600">
                  <a:moveTo>
                    <a:pt x="713739" y="787399"/>
                  </a:moveTo>
                  <a:lnTo>
                    <a:pt x="665041" y="800099"/>
                  </a:lnTo>
                  <a:lnTo>
                    <a:pt x="762440" y="800099"/>
                  </a:lnTo>
                  <a:lnTo>
                    <a:pt x="713739" y="787399"/>
                  </a:lnTo>
                  <a:close/>
                </a:path>
                <a:path w="2686685" h="6959600">
                  <a:moveTo>
                    <a:pt x="2021593" y="0"/>
                  </a:moveTo>
                  <a:lnTo>
                    <a:pt x="1924193" y="0"/>
                  </a:lnTo>
                  <a:lnTo>
                    <a:pt x="1876348" y="12699"/>
                  </a:lnTo>
                  <a:lnTo>
                    <a:pt x="2069436" y="12699"/>
                  </a:lnTo>
                  <a:lnTo>
                    <a:pt x="2021593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36301" y="5921502"/>
              <a:ext cx="1259014" cy="125893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36721" y="1175715"/>
              <a:ext cx="1258417" cy="125898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36124" y="2757347"/>
              <a:ext cx="1259268" cy="12593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36276" y="4339374"/>
              <a:ext cx="1259052" cy="125926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995443" y="5130495"/>
              <a:ext cx="1258531" cy="125912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995417" y="384543"/>
              <a:ext cx="1258925" cy="125918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995679" y="3548354"/>
              <a:ext cx="1258689" cy="125929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995405" y="1966684"/>
              <a:ext cx="1259039" cy="125883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324743" y="2578"/>
              <a:ext cx="81915" cy="1016635"/>
            </a:xfrm>
            <a:custGeom>
              <a:avLst/>
              <a:gdLst/>
              <a:ahLst/>
              <a:cxnLst/>
              <a:rect l="l" t="t" r="r" b="b"/>
              <a:pathLst>
                <a:path w="81914" h="1016635">
                  <a:moveTo>
                    <a:pt x="81914" y="0"/>
                  </a:moveTo>
                  <a:lnTo>
                    <a:pt x="0" y="0"/>
                  </a:lnTo>
                  <a:lnTo>
                    <a:pt x="0" y="1016292"/>
                  </a:lnTo>
                  <a:lnTo>
                    <a:pt x="81914" y="1016292"/>
                  </a:lnTo>
                  <a:lnTo>
                    <a:pt x="81914" y="0"/>
                  </a:lnTo>
                  <a:close/>
                </a:path>
              </a:pathLst>
            </a:custGeom>
            <a:solidFill>
              <a:srgbClr val="10A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547628" y="2578"/>
              <a:ext cx="81915" cy="1016635"/>
            </a:xfrm>
            <a:custGeom>
              <a:avLst/>
              <a:gdLst/>
              <a:ahLst/>
              <a:cxnLst/>
              <a:rect l="l" t="t" r="r" b="b"/>
              <a:pathLst>
                <a:path w="81914" h="1016635">
                  <a:moveTo>
                    <a:pt x="81914" y="0"/>
                  </a:moveTo>
                  <a:lnTo>
                    <a:pt x="0" y="0"/>
                  </a:lnTo>
                  <a:lnTo>
                    <a:pt x="0" y="1016292"/>
                  </a:lnTo>
                  <a:lnTo>
                    <a:pt x="81914" y="1016292"/>
                  </a:lnTo>
                  <a:lnTo>
                    <a:pt x="81914" y="0"/>
                  </a:lnTo>
                  <a:close/>
                </a:path>
              </a:pathLst>
            </a:custGeom>
            <a:solidFill>
              <a:srgbClr val="144C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8" name="Imagen 37">
            <a:extLst>
              <a:ext uri="{FF2B5EF4-FFF2-40B4-BE49-F238E27FC236}">
                <a16:creationId xmlns:a16="http://schemas.microsoft.com/office/drawing/2014/main" id="{61968B2C-5D85-BA17-A82C-0783271FA2F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599" y="92028"/>
            <a:ext cx="5957159" cy="1041341"/>
          </a:xfrm>
          <a:prstGeom prst="rect">
            <a:avLst/>
          </a:prstGeom>
        </p:spPr>
      </p:pic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1A42748F-E356-2738-61C5-C8D3ED105D2B}"/>
              </a:ext>
            </a:extLst>
          </p:cNvPr>
          <p:cNvCxnSpPr/>
          <p:nvPr/>
        </p:nvCxnSpPr>
        <p:spPr>
          <a:xfrm>
            <a:off x="1043448" y="2034901"/>
            <a:ext cx="2068052" cy="2660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097978B1-00ED-7BFD-A525-6C6456031897}"/>
              </a:ext>
            </a:extLst>
          </p:cNvPr>
          <p:cNvCxnSpPr/>
          <p:nvPr/>
        </p:nvCxnSpPr>
        <p:spPr>
          <a:xfrm>
            <a:off x="916005" y="2779060"/>
            <a:ext cx="2068052" cy="2660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2DD54D61-EFE2-16DA-DDBA-DC4C6AD82E3F}"/>
              </a:ext>
            </a:extLst>
          </p:cNvPr>
          <p:cNvCxnSpPr/>
          <p:nvPr/>
        </p:nvCxnSpPr>
        <p:spPr>
          <a:xfrm>
            <a:off x="916005" y="3507037"/>
            <a:ext cx="2068052" cy="2660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52E9EDAB-8F00-545E-0B83-AB3D4C5C5E3E}"/>
              </a:ext>
            </a:extLst>
          </p:cNvPr>
          <p:cNvCxnSpPr/>
          <p:nvPr/>
        </p:nvCxnSpPr>
        <p:spPr>
          <a:xfrm>
            <a:off x="931069" y="4338355"/>
            <a:ext cx="2068052" cy="2660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8DD3B00F-E0D7-C60D-7134-CBF15DB50F7D}"/>
              </a:ext>
            </a:extLst>
          </p:cNvPr>
          <p:cNvCxnSpPr/>
          <p:nvPr/>
        </p:nvCxnSpPr>
        <p:spPr>
          <a:xfrm>
            <a:off x="951127" y="5002679"/>
            <a:ext cx="2068052" cy="2660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20F0BC4B-C21A-411B-65E7-8559C336141C}"/>
              </a:ext>
            </a:extLst>
          </p:cNvPr>
          <p:cNvCxnSpPr/>
          <p:nvPr/>
        </p:nvCxnSpPr>
        <p:spPr>
          <a:xfrm>
            <a:off x="1021547" y="5776560"/>
            <a:ext cx="2068052" cy="2660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292866D6-CBBB-6AD0-4680-E91B1D07F89B}"/>
              </a:ext>
            </a:extLst>
          </p:cNvPr>
          <p:cNvCxnSpPr/>
          <p:nvPr/>
        </p:nvCxnSpPr>
        <p:spPr>
          <a:xfrm>
            <a:off x="966525" y="6520719"/>
            <a:ext cx="2068052" cy="2660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uadroTexto 48">
            <a:extLst>
              <a:ext uri="{FF2B5EF4-FFF2-40B4-BE49-F238E27FC236}">
                <a16:creationId xmlns:a16="http://schemas.microsoft.com/office/drawing/2014/main" id="{F34C47BE-8670-2512-AE91-26991AE12AFB}"/>
              </a:ext>
            </a:extLst>
          </p:cNvPr>
          <p:cNvSpPr txBox="1"/>
          <p:nvPr/>
        </p:nvSpPr>
        <p:spPr>
          <a:xfrm>
            <a:off x="625541" y="7759616"/>
            <a:ext cx="5397908" cy="873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1.- Retos y perspectivas en la regulación de la Enfermería Ocupacional: un análisis comparativo de México, Chile y Venezuela</a:t>
            </a:r>
            <a:endParaRPr lang="es-PE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9519C6C5-90E4-FB28-9EBB-DF2BCBF56A7C}"/>
              </a:ext>
            </a:extLst>
          </p:cNvPr>
          <p:cNvSpPr txBox="1"/>
          <p:nvPr/>
        </p:nvSpPr>
        <p:spPr>
          <a:xfrm>
            <a:off x="691530" y="8705120"/>
            <a:ext cx="5397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400" b="1" dirty="0">
                <a:solidFill>
                  <a:schemeClr val="tx1"/>
                </a:solidFill>
                <a:effectLst/>
                <a:latin typeface=" Trebuchet MS "/>
                <a:ea typeface="Times New Roman" panose="02020603050405020304" pitchFamily="18" charset="0"/>
                <a:cs typeface="Calibri" panose="020F0502020204030204" pitchFamily="34" charset="0"/>
              </a:rPr>
              <a:t>2.- </a:t>
            </a:r>
            <a:r>
              <a:rPr lang="es-PE" sz="1600" dirty="0">
                <a:latin typeface="Aptos" panose="020B0004020202020204" pitchFamily="34" charset="0"/>
                <a:cs typeface="Times New Roman" panose="02020603050405020304" pitchFamily="18" charset="0"/>
              </a:rPr>
              <a:t>Enfermería Ocupacional en Acción: Innovación, Prevención y Liderazgo en los nuevos retos del trabajo. 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3E450902-35A8-6AB9-B3C2-5907F88AFDAD}"/>
              </a:ext>
            </a:extLst>
          </p:cNvPr>
          <p:cNvSpPr txBox="1"/>
          <p:nvPr/>
        </p:nvSpPr>
        <p:spPr>
          <a:xfrm>
            <a:off x="599637" y="9392538"/>
            <a:ext cx="539790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/>
              <a:t>3</a:t>
            </a:r>
            <a:r>
              <a:rPr lang="es-ES" dirty="0"/>
              <a:t>.- </a:t>
            </a:r>
            <a:r>
              <a:rPr lang="es-ES" sz="1600" dirty="0">
                <a:latin typeface="Aptos" panose="020B0004020202020204" pitchFamily="34" charset="0"/>
                <a:cs typeface="Times New Roman" panose="02020603050405020304" pitchFamily="18" charset="0"/>
              </a:rPr>
              <a:t>Formación especializada en Enfermería Ocupacional: respuesta estratégica ante los retos emergentes del entorno laboral .</a:t>
            </a:r>
            <a:endParaRPr lang="es-PE" sz="160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3" name="Imagen 62">
            <a:extLst>
              <a:ext uri="{FF2B5EF4-FFF2-40B4-BE49-F238E27FC236}">
                <a16:creationId xmlns:a16="http://schemas.microsoft.com/office/drawing/2014/main" id="{5813949E-BA88-E623-520D-75806B9A29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79628" y="7498584"/>
            <a:ext cx="2238942" cy="1449807"/>
          </a:xfrm>
          <a:prstGeom prst="flowChartConnector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6D32ACCD-76ED-A671-EE8E-58EA84D2480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62408" y="8327070"/>
            <a:ext cx="2578547" cy="1809889"/>
          </a:xfrm>
          <a:prstGeom prst="flowChartConnector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57B2754C-7C83-9DD1-E537-194093D91F8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77903" y="8948391"/>
            <a:ext cx="2301240" cy="1863844"/>
          </a:xfrm>
          <a:prstGeom prst="flowChartConnector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DAF904A-E093-FE9C-EFC7-61EE70580C03}"/>
              </a:ext>
            </a:extLst>
          </p:cNvPr>
          <p:cNvSpPr txBox="1"/>
          <p:nvPr/>
        </p:nvSpPr>
        <p:spPr>
          <a:xfrm>
            <a:off x="507589" y="4634210"/>
            <a:ext cx="53979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7</a:t>
            </a:r>
            <a:r>
              <a:rPr lang="es-ES" sz="1800" dirty="0"/>
              <a:t>.- </a:t>
            </a:r>
            <a:r>
              <a:rPr lang="es-PE" dirty="0"/>
              <a:t>Vigilancia Individual y colectiva de la salud de los trabajadores ante los riesgos emergentes</a:t>
            </a:r>
          </a:p>
          <a:p>
            <a:endParaRPr lang="es-PE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7EF4B3-1F4F-8011-2F7D-B05772001903}"/>
              </a:ext>
            </a:extLst>
          </p:cNvPr>
          <p:cNvSpPr txBox="1"/>
          <p:nvPr/>
        </p:nvSpPr>
        <p:spPr>
          <a:xfrm>
            <a:off x="507589" y="5705475"/>
            <a:ext cx="5875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/>
              <a:t>8- </a:t>
            </a:r>
            <a:r>
              <a:rPr lang="es-PE" dirty="0"/>
              <a:t>Desafíos y oportunidades en la implementación de sistemas de gestión y metodologías formativas para la seguridad y salud en el trabajo en el sector salud.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B02D855-7973-B1A2-3497-81083E4D3A30}"/>
              </a:ext>
            </a:extLst>
          </p:cNvPr>
          <p:cNvSpPr txBox="1"/>
          <p:nvPr/>
        </p:nvSpPr>
        <p:spPr>
          <a:xfrm>
            <a:off x="749300" y="3359914"/>
            <a:ext cx="444675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/>
              <a:t>6.- </a:t>
            </a:r>
            <a:r>
              <a:rPr lang="es-PE" sz="1800" b="1" dirty="0">
                <a:solidFill>
                  <a:srgbClr val="253770"/>
                </a:solidFill>
                <a:effectLst/>
                <a:latin typeface=" Trebuchet MS 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PE" sz="1400" dirty="0"/>
              <a:t>Enfermería Ocupacional en megaproyectos portuarios: retos, normativa y gestión integral de la salud en el trabajo.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08680ED-9898-EDEE-DBD2-1FC824C40C19}"/>
              </a:ext>
            </a:extLst>
          </p:cNvPr>
          <p:cNvSpPr txBox="1"/>
          <p:nvPr/>
        </p:nvSpPr>
        <p:spPr>
          <a:xfrm>
            <a:off x="753806" y="1922547"/>
            <a:ext cx="444675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5</a:t>
            </a:r>
            <a:r>
              <a:rPr lang="es-ES" sz="1400" dirty="0"/>
              <a:t>.- Innovación y liderazgo en Enfermería Ocupacional para la promoción de entornos laborales seguros y cardiosaludables.</a:t>
            </a:r>
            <a:endParaRPr lang="es-PE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E6C4F54-40EA-2B2E-27DA-11FF18DEF1B0}"/>
              </a:ext>
            </a:extLst>
          </p:cNvPr>
          <p:cNvSpPr txBox="1"/>
          <p:nvPr/>
        </p:nvSpPr>
        <p:spPr>
          <a:xfrm>
            <a:off x="855570" y="381669"/>
            <a:ext cx="423421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800" b="1" dirty="0">
                <a:solidFill>
                  <a:srgbClr val="000000"/>
                </a:solidFill>
                <a:effectLst/>
                <a:latin typeface=" Trebuchet MS 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PE" sz="1600" dirty="0"/>
              <a:t>4.- Gestión y prevención de riesgos biológicos desde una perspectiva de enfermería ocupacional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37154EA-66F0-7CE4-30F0-C902E5451B1E}"/>
              </a:ext>
            </a:extLst>
          </p:cNvPr>
          <p:cNvSpPr/>
          <p:nvPr/>
        </p:nvSpPr>
        <p:spPr>
          <a:xfrm>
            <a:off x="749300" y="7489070"/>
            <a:ext cx="6096000" cy="1219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dirty="0"/>
              <a:t>PEGUNTAR A CHAT GTP : Coloca el titulo del eje temático y preguntar como representar este titulo en dibujo profesional para un congreso  ? 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724E340D-514A-12EB-3820-C2F305C030BC}"/>
              </a:ext>
            </a:extLst>
          </p:cNvPr>
          <p:cNvCxnSpPr>
            <a:cxnSpLocks/>
          </p:cNvCxnSpPr>
          <p:nvPr/>
        </p:nvCxnSpPr>
        <p:spPr>
          <a:xfrm flipV="1">
            <a:off x="3729557" y="1255960"/>
            <a:ext cx="172544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EDDDC09-8FF1-8EF5-A4AB-24BB6A043249}"/>
              </a:ext>
            </a:extLst>
          </p:cNvPr>
          <p:cNvSpPr txBox="1"/>
          <p:nvPr/>
        </p:nvSpPr>
        <p:spPr>
          <a:xfrm>
            <a:off x="2698955" y="5213243"/>
            <a:ext cx="5397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PE" dirty="0"/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5D4A6BF5-C830-8557-9B1E-4522597A9DE5}"/>
              </a:ext>
            </a:extLst>
          </p:cNvPr>
          <p:cNvGrpSpPr/>
          <p:nvPr/>
        </p:nvGrpSpPr>
        <p:grpSpPr>
          <a:xfrm>
            <a:off x="7378700" y="2200520"/>
            <a:ext cx="2204440" cy="2965760"/>
            <a:chOff x="7073900" y="1073595"/>
            <a:chExt cx="3977933" cy="4059458"/>
          </a:xfrm>
        </p:grpSpPr>
        <p:pic>
          <p:nvPicPr>
            <p:cNvPr id="62" name="Imagen 61">
              <a:extLst>
                <a:ext uri="{FF2B5EF4-FFF2-40B4-BE49-F238E27FC236}">
                  <a16:creationId xmlns:a16="http://schemas.microsoft.com/office/drawing/2014/main" id="{51191D1E-37EA-7301-898E-071A089CA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7736" b="28035"/>
            <a:stretch/>
          </p:blipFill>
          <p:spPr>
            <a:xfrm>
              <a:off x="7073900" y="2448309"/>
              <a:ext cx="2716384" cy="2684744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08F6405B-275A-027B-232B-9AECDB2FF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32092" y="1073595"/>
              <a:ext cx="2619741" cy="2286319"/>
            </a:xfrm>
            <a:prstGeom prst="rect">
              <a:avLst/>
            </a:prstGeom>
          </p:spPr>
        </p:pic>
      </p:grp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C91DA49-D981-4820-5667-506157D5AE9F}"/>
              </a:ext>
            </a:extLst>
          </p:cNvPr>
          <p:cNvSpPr txBox="1"/>
          <p:nvPr/>
        </p:nvSpPr>
        <p:spPr>
          <a:xfrm>
            <a:off x="2698955" y="5213243"/>
            <a:ext cx="5397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PE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D524179-E279-5F55-F8D2-8257B677E5DF}"/>
              </a:ext>
            </a:extLst>
          </p:cNvPr>
          <p:cNvSpPr txBox="1"/>
          <p:nvPr/>
        </p:nvSpPr>
        <p:spPr>
          <a:xfrm>
            <a:off x="2698955" y="5213243"/>
            <a:ext cx="5397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PE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CF2CB6F-D5DD-21D6-04D8-561CE054F0F1}"/>
              </a:ext>
            </a:extLst>
          </p:cNvPr>
          <p:cNvSpPr txBox="1"/>
          <p:nvPr/>
        </p:nvSpPr>
        <p:spPr>
          <a:xfrm>
            <a:off x="2698955" y="5213243"/>
            <a:ext cx="5397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PE" dirty="0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DB76A900-CC24-409D-2383-65BB75CA0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854" y="758141"/>
            <a:ext cx="2075641" cy="1385190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D7FB4F92-3263-E65B-D494-0E172C281BC1}"/>
              </a:ext>
            </a:extLst>
          </p:cNvPr>
          <p:cNvSpPr txBox="1"/>
          <p:nvPr/>
        </p:nvSpPr>
        <p:spPr>
          <a:xfrm>
            <a:off x="2698955" y="5213243"/>
            <a:ext cx="5397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PE" dirty="0"/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CE1AFB48-506C-2495-BB09-AD3AD7470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6684" y="5777355"/>
            <a:ext cx="2394694" cy="1487793"/>
          </a:xfrm>
          <a:prstGeom prst="ellipse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30CCE9B1-27D9-BB47-C5DC-12BCDDE6AC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0932" y="76314"/>
            <a:ext cx="2588034" cy="1750917"/>
          </a:xfrm>
          <a:prstGeom prst="flowChartConnector">
            <a:avLst/>
          </a:prstGeom>
        </p:spPr>
      </p:pic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9B2BA02C-B349-A1D4-8C39-8B0644CBA590}"/>
              </a:ext>
            </a:extLst>
          </p:cNvPr>
          <p:cNvCxnSpPr>
            <a:cxnSpLocks/>
          </p:cNvCxnSpPr>
          <p:nvPr/>
        </p:nvCxnSpPr>
        <p:spPr>
          <a:xfrm flipV="1">
            <a:off x="5042774" y="3949996"/>
            <a:ext cx="172544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49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9668" y="1886220"/>
            <a:ext cx="5156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i="1" spc="-165" dirty="0">
                <a:solidFill>
                  <a:srgbClr val="144C89"/>
                </a:solidFill>
                <a:latin typeface="Verdana"/>
                <a:cs typeface="Verdana"/>
              </a:rPr>
              <a:t>JUNIO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03005" y="1886220"/>
            <a:ext cx="40894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i="1" spc="-165" dirty="0">
                <a:solidFill>
                  <a:srgbClr val="144C89"/>
                </a:solidFill>
                <a:latin typeface="Verdana"/>
                <a:cs typeface="Verdana"/>
              </a:rPr>
              <a:t>2024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 indent="1236345" algn="r">
              <a:lnSpc>
                <a:spcPts val="2670"/>
              </a:lnSpc>
              <a:spcBef>
                <a:spcPts val="535"/>
              </a:spcBef>
            </a:pPr>
            <a:r>
              <a:rPr spc="-10" dirty="0"/>
              <a:t>CONOCE </a:t>
            </a:r>
            <a:r>
              <a:rPr spc="-240" dirty="0"/>
              <a:t>NUESTROS</a:t>
            </a:r>
            <a:r>
              <a:rPr spc="-170" dirty="0"/>
              <a:t> </a:t>
            </a:r>
            <a:r>
              <a:rPr spc="-160" dirty="0"/>
              <a:t>TEMAS </a:t>
            </a:r>
            <a:r>
              <a:rPr spc="-40" dirty="0"/>
              <a:t>Y</a:t>
            </a:r>
            <a:r>
              <a:rPr spc="-229" dirty="0"/>
              <a:t> </a:t>
            </a:r>
            <a:r>
              <a:rPr spc="-80" dirty="0"/>
              <a:t>PONENTES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69764" y="2556145"/>
            <a:ext cx="67881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i="1" spc="-195" dirty="0">
                <a:solidFill>
                  <a:srgbClr val="FEFEFE"/>
                </a:solidFill>
                <a:latin typeface="Verdana"/>
                <a:cs typeface="Verdana"/>
              </a:rPr>
              <a:t>ON-</a:t>
            </a:r>
            <a:r>
              <a:rPr sz="1300" b="1" i="1" spc="-155" dirty="0">
                <a:solidFill>
                  <a:srgbClr val="FEFEFE"/>
                </a:solidFill>
                <a:latin typeface="Verdana"/>
                <a:cs typeface="Verdana"/>
              </a:rPr>
              <a:t>LINE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7207" y="3474925"/>
            <a:ext cx="2075180" cy="61341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indent="83820">
              <a:lnSpc>
                <a:spcPct val="88200"/>
              </a:lnSpc>
              <a:spcBef>
                <a:spcPts val="270"/>
              </a:spcBef>
            </a:pP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Mg.</a:t>
            </a:r>
            <a:r>
              <a:rPr sz="1000" i="1" spc="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40" dirty="0">
                <a:solidFill>
                  <a:srgbClr val="144C89"/>
                </a:solidFill>
                <a:latin typeface="Trebuchet MS"/>
                <a:cs typeface="Trebuchet MS"/>
              </a:rPr>
              <a:t>María</a:t>
            </a:r>
            <a:r>
              <a:rPr sz="1000" i="1" spc="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Novoa</a:t>
            </a:r>
            <a:r>
              <a:rPr sz="1000" i="1" spc="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10" dirty="0">
                <a:solidFill>
                  <a:srgbClr val="144C89"/>
                </a:solidFill>
                <a:latin typeface="Trebuchet MS"/>
                <a:cs typeface="Trebuchet MS"/>
              </a:rPr>
              <a:t>García. </a:t>
            </a:r>
            <a:r>
              <a:rPr sz="1100" b="1" i="1" spc="-35" dirty="0">
                <a:solidFill>
                  <a:srgbClr val="144C89"/>
                </a:solidFill>
                <a:latin typeface="Trebuchet MS"/>
                <a:cs typeface="Trebuchet MS"/>
              </a:rPr>
              <a:t>Desarrollo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35" dirty="0">
                <a:solidFill>
                  <a:srgbClr val="144C89"/>
                </a:solidFill>
                <a:latin typeface="Trebuchet MS"/>
                <a:cs typeface="Trebuchet MS"/>
              </a:rPr>
              <a:t>histórico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75" dirty="0">
                <a:solidFill>
                  <a:srgbClr val="144C89"/>
                </a:solidFill>
                <a:latin typeface="Trebuchet MS"/>
                <a:cs typeface="Trebuchet MS"/>
              </a:rPr>
              <a:t>y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visión 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contemporánea</a:t>
            </a:r>
            <a:r>
              <a:rPr sz="1100" b="1" i="1" spc="-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de </a:t>
            </a:r>
            <a:r>
              <a:rPr sz="1100" b="1" i="1" spc="-90" dirty="0">
                <a:solidFill>
                  <a:srgbClr val="144C89"/>
                </a:solidFill>
                <a:latin typeface="Trebuchet MS"/>
                <a:cs typeface="Trebuchet MS"/>
              </a:rPr>
              <a:t>la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65" dirty="0">
                <a:solidFill>
                  <a:srgbClr val="144C89"/>
                </a:solidFill>
                <a:latin typeface="Trebuchet MS"/>
                <a:cs typeface="Trebuchet MS"/>
              </a:rPr>
              <a:t>Enfermería</a:t>
            </a:r>
            <a:endParaRPr sz="1100">
              <a:latin typeface="Trebuchet MS"/>
              <a:cs typeface="Trebuchet MS"/>
            </a:endParaRPr>
          </a:p>
          <a:p>
            <a:pPr marL="12700">
              <a:lnSpc>
                <a:spcPts val="1060"/>
              </a:lnSpc>
            </a:pPr>
            <a:r>
              <a:rPr sz="1100" b="1" i="1" spc="-55" dirty="0">
                <a:solidFill>
                  <a:srgbClr val="144C89"/>
                </a:solidFill>
                <a:latin typeface="Trebuchet MS"/>
                <a:cs typeface="Trebuchet MS"/>
              </a:rPr>
              <a:t>Laboral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en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España”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37207" y="4491439"/>
            <a:ext cx="2012314" cy="61341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indent="83820">
              <a:lnSpc>
                <a:spcPct val="88200"/>
              </a:lnSpc>
              <a:spcBef>
                <a:spcPts val="270"/>
              </a:spcBef>
            </a:pPr>
            <a:r>
              <a:rPr sz="1000" i="1" spc="-20" dirty="0">
                <a:solidFill>
                  <a:srgbClr val="144C89"/>
                </a:solidFill>
                <a:latin typeface="Trebuchet MS"/>
                <a:cs typeface="Trebuchet MS"/>
              </a:rPr>
              <a:t>Dra.Ana</a:t>
            </a:r>
            <a:r>
              <a:rPr sz="1000" i="1" spc="1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Mermod</a:t>
            </a:r>
            <a:r>
              <a:rPr sz="1000" i="1" spc="1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Fernández</a:t>
            </a:r>
            <a:r>
              <a:rPr sz="1000" i="1" spc="1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20" dirty="0">
                <a:solidFill>
                  <a:srgbClr val="144C89"/>
                </a:solidFill>
                <a:latin typeface="Trebuchet MS"/>
                <a:cs typeface="Trebuchet MS"/>
              </a:rPr>
              <a:t>Jaén </a:t>
            </a:r>
            <a:r>
              <a:rPr sz="1100" b="1" i="1" spc="-55" dirty="0">
                <a:solidFill>
                  <a:srgbClr val="144C89"/>
                </a:solidFill>
                <a:latin typeface="Trebuchet MS"/>
                <a:cs typeface="Trebuchet MS"/>
              </a:rPr>
              <a:t>"La</a:t>
            </a:r>
            <a:r>
              <a:rPr sz="1100" b="1" i="1" spc="-1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45" dirty="0">
                <a:solidFill>
                  <a:srgbClr val="144C89"/>
                </a:solidFill>
                <a:latin typeface="Trebuchet MS"/>
                <a:cs typeface="Trebuchet MS"/>
              </a:rPr>
              <a:t>Práctica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 Enfermería </a:t>
            </a:r>
            <a:r>
              <a:rPr sz="1100" b="1" i="1" spc="-55" dirty="0">
                <a:solidFill>
                  <a:srgbClr val="144C89"/>
                </a:solidFill>
                <a:latin typeface="Trebuchet MS"/>
                <a:cs typeface="Trebuchet MS"/>
              </a:rPr>
              <a:t>Laboral</a:t>
            </a:r>
            <a:r>
              <a:rPr sz="1100" b="1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en</a:t>
            </a:r>
            <a:r>
              <a:rPr sz="1100" b="1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65" dirty="0">
                <a:solidFill>
                  <a:srgbClr val="144C89"/>
                </a:solidFill>
                <a:latin typeface="Trebuchet MS"/>
                <a:cs typeface="Trebuchet MS"/>
              </a:rPr>
              <a:t>Suiza: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 Un</a:t>
            </a:r>
            <a:r>
              <a:rPr sz="1100" b="1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Estudio</a:t>
            </a:r>
            <a:endParaRPr sz="1100">
              <a:latin typeface="Trebuchet MS"/>
              <a:cs typeface="Trebuchet MS"/>
            </a:endParaRPr>
          </a:p>
          <a:p>
            <a:pPr marL="12700">
              <a:lnSpc>
                <a:spcPts val="1060"/>
              </a:lnSpc>
            </a:pP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Detallado”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37220" y="5508047"/>
            <a:ext cx="1936750" cy="61341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indent="118110">
              <a:lnSpc>
                <a:spcPct val="88200"/>
              </a:lnSpc>
              <a:spcBef>
                <a:spcPts val="270"/>
              </a:spcBef>
            </a:pP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Mg.</a:t>
            </a:r>
            <a:r>
              <a:rPr sz="1000" i="1" spc="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10" dirty="0">
                <a:solidFill>
                  <a:srgbClr val="144C89"/>
                </a:solidFill>
                <a:latin typeface="Trebuchet MS"/>
                <a:cs typeface="Trebuchet MS"/>
              </a:rPr>
              <a:t>Aracely</a:t>
            </a:r>
            <a:r>
              <a:rPr sz="1000" i="1" spc="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Santos</a:t>
            </a:r>
            <a:r>
              <a:rPr sz="1000" i="1" spc="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10" dirty="0">
                <a:solidFill>
                  <a:srgbClr val="144C89"/>
                </a:solidFill>
                <a:latin typeface="Trebuchet MS"/>
                <a:cs typeface="Trebuchet MS"/>
              </a:rPr>
              <a:t>Posada 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"Evolución</a:t>
            </a:r>
            <a:r>
              <a:rPr sz="1100" b="1" i="1" spc="-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75" dirty="0">
                <a:solidFill>
                  <a:srgbClr val="144C89"/>
                </a:solidFill>
                <a:latin typeface="Trebuchet MS"/>
                <a:cs typeface="Trebuchet MS"/>
              </a:rPr>
              <a:t>y</a:t>
            </a:r>
            <a:r>
              <a:rPr sz="1100" b="1" i="1" spc="-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proyección</a:t>
            </a:r>
            <a:r>
              <a:rPr sz="1100" b="1" i="1" spc="50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85" dirty="0">
                <a:solidFill>
                  <a:srgbClr val="144C89"/>
                </a:solidFill>
                <a:latin typeface="Trebuchet MS"/>
                <a:cs typeface="Trebuchet MS"/>
              </a:rPr>
              <a:t>futura</a:t>
            </a:r>
            <a:r>
              <a:rPr sz="1100" b="1" i="1" spc="-1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100" b="1" i="1" spc="-1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90" dirty="0">
                <a:solidFill>
                  <a:srgbClr val="144C89"/>
                </a:solidFill>
                <a:latin typeface="Trebuchet MS"/>
                <a:cs typeface="Trebuchet MS"/>
              </a:rPr>
              <a:t>la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70" dirty="0">
                <a:solidFill>
                  <a:srgbClr val="144C89"/>
                </a:solidFill>
                <a:latin typeface="Trebuchet MS"/>
                <a:cs typeface="Trebuchet MS"/>
              </a:rPr>
              <a:t>Enfermería</a:t>
            </a:r>
            <a:r>
              <a:rPr sz="1100" b="1" i="1" spc="-1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50" dirty="0">
                <a:solidFill>
                  <a:srgbClr val="144C89"/>
                </a:solidFill>
                <a:latin typeface="Trebuchet MS"/>
                <a:cs typeface="Trebuchet MS"/>
              </a:rPr>
              <a:t>Laboral</a:t>
            </a:r>
            <a:endParaRPr sz="1100">
              <a:latin typeface="Trebuchet MS"/>
              <a:cs typeface="Trebuchet MS"/>
            </a:endParaRPr>
          </a:p>
          <a:p>
            <a:pPr marL="12700">
              <a:lnSpc>
                <a:spcPts val="1060"/>
              </a:lnSpc>
            </a:pP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en</a:t>
            </a:r>
            <a:r>
              <a:rPr sz="1100" b="1" i="1" spc="-4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España”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37207" y="7541152"/>
            <a:ext cx="1798320" cy="6134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96520">
              <a:lnSpc>
                <a:spcPts val="1175"/>
              </a:lnSpc>
              <a:spcBef>
                <a:spcPts val="125"/>
              </a:spcBef>
            </a:pPr>
            <a:r>
              <a:rPr sz="1000" i="1" spc="-55" dirty="0">
                <a:solidFill>
                  <a:srgbClr val="144C89"/>
                </a:solidFill>
                <a:latin typeface="Trebuchet MS"/>
                <a:cs typeface="Trebuchet MS"/>
              </a:rPr>
              <a:t>Dr.</a:t>
            </a:r>
            <a:r>
              <a:rPr sz="1000" i="1" spc="-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10" dirty="0">
                <a:solidFill>
                  <a:srgbClr val="144C89"/>
                </a:solidFill>
                <a:latin typeface="Trebuchet MS"/>
                <a:cs typeface="Trebuchet MS"/>
              </a:rPr>
              <a:t>Antonio</a:t>
            </a: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10" dirty="0">
                <a:solidFill>
                  <a:srgbClr val="144C89"/>
                </a:solidFill>
                <a:latin typeface="Trebuchet MS"/>
                <a:cs typeface="Trebuchet MS"/>
              </a:rPr>
              <a:t>Gabriel</a:t>
            </a: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 Moreno </a:t>
            </a:r>
            <a:r>
              <a:rPr sz="1000" i="1" spc="-25" dirty="0">
                <a:solidFill>
                  <a:srgbClr val="144C89"/>
                </a:solidFill>
                <a:latin typeface="Trebuchet MS"/>
                <a:cs typeface="Trebuchet MS"/>
              </a:rPr>
              <a:t>P.</a:t>
            </a:r>
            <a:endParaRPr sz="1000">
              <a:latin typeface="Trebuchet MS"/>
              <a:cs typeface="Trebuchet MS"/>
            </a:endParaRPr>
          </a:p>
          <a:p>
            <a:pPr marL="12700">
              <a:lnSpc>
                <a:spcPts val="1165"/>
              </a:lnSpc>
            </a:pPr>
            <a:r>
              <a:rPr sz="1100" b="1" i="1" spc="-80" dirty="0">
                <a:solidFill>
                  <a:srgbClr val="144C89"/>
                </a:solidFill>
                <a:latin typeface="Trebuchet MS"/>
                <a:cs typeface="Trebuchet MS"/>
              </a:rPr>
              <a:t>"Taxonomía</a:t>
            </a:r>
            <a:r>
              <a:rPr sz="1100" b="1" i="1" spc="-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NANDA,</a:t>
            </a:r>
            <a:endParaRPr sz="1100">
              <a:latin typeface="Trebuchet MS"/>
              <a:cs typeface="Trebuchet MS"/>
            </a:endParaRPr>
          </a:p>
          <a:p>
            <a:pPr marL="12700" marR="6985">
              <a:lnSpc>
                <a:spcPts val="1060"/>
              </a:lnSpc>
              <a:spcBef>
                <a:spcPts val="125"/>
              </a:spcBef>
            </a:pP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NOC,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50" dirty="0">
                <a:solidFill>
                  <a:srgbClr val="144C89"/>
                </a:solidFill>
                <a:latin typeface="Trebuchet MS"/>
                <a:cs typeface="Trebuchet MS"/>
              </a:rPr>
              <a:t>NIC</a:t>
            </a:r>
            <a:r>
              <a:rPr sz="110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75" dirty="0">
                <a:solidFill>
                  <a:srgbClr val="144C89"/>
                </a:solidFill>
                <a:latin typeface="Trebuchet MS"/>
                <a:cs typeface="Trebuchet MS"/>
              </a:rPr>
              <a:t>y</a:t>
            </a:r>
            <a:r>
              <a:rPr sz="110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su</a:t>
            </a:r>
            <a:r>
              <a:rPr sz="110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50" dirty="0">
                <a:solidFill>
                  <a:srgbClr val="144C89"/>
                </a:solidFill>
                <a:latin typeface="Trebuchet MS"/>
                <a:cs typeface="Trebuchet MS"/>
              </a:rPr>
              <a:t>relevancia</a:t>
            </a:r>
            <a:r>
              <a:rPr sz="110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en 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el</a:t>
            </a:r>
            <a:r>
              <a:rPr sz="1100" b="1" i="1" spc="-4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entorno</a:t>
            </a:r>
            <a:r>
              <a:rPr sz="1100" b="1" i="1" spc="-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laboral”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37207" y="8557709"/>
            <a:ext cx="1787525" cy="6134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96520">
              <a:lnSpc>
                <a:spcPts val="1175"/>
              </a:lnSpc>
              <a:spcBef>
                <a:spcPts val="125"/>
              </a:spcBef>
            </a:pPr>
            <a:r>
              <a:rPr sz="1000" i="1" spc="-35" dirty="0">
                <a:solidFill>
                  <a:srgbClr val="144C89"/>
                </a:solidFill>
                <a:latin typeface="Trebuchet MS"/>
                <a:cs typeface="Trebuchet MS"/>
              </a:rPr>
              <a:t>Lic. </a:t>
            </a:r>
            <a:r>
              <a:rPr sz="1000" i="1" spc="-50" dirty="0">
                <a:solidFill>
                  <a:srgbClr val="144C89"/>
                </a:solidFill>
                <a:latin typeface="Trebuchet MS"/>
                <a:cs typeface="Trebuchet MS"/>
              </a:rPr>
              <a:t>Valeria</a:t>
            </a:r>
            <a:r>
              <a:rPr sz="1000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10" dirty="0">
                <a:solidFill>
                  <a:srgbClr val="144C89"/>
                </a:solidFill>
                <a:latin typeface="Trebuchet MS"/>
                <a:cs typeface="Trebuchet MS"/>
              </a:rPr>
              <a:t>Bernal</a:t>
            </a:r>
            <a:r>
              <a:rPr sz="1000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60" dirty="0">
                <a:solidFill>
                  <a:srgbClr val="144C89"/>
                </a:solidFill>
                <a:latin typeface="Trebuchet MS"/>
                <a:cs typeface="Trebuchet MS"/>
              </a:rPr>
              <a:t>Campos</a:t>
            </a:r>
            <a:r>
              <a:rPr sz="1000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25" dirty="0">
                <a:solidFill>
                  <a:srgbClr val="144C89"/>
                </a:solidFill>
                <a:latin typeface="Trebuchet MS"/>
                <a:cs typeface="Trebuchet MS"/>
              </a:rPr>
              <a:t>O.</a:t>
            </a:r>
            <a:endParaRPr sz="1000">
              <a:latin typeface="Trebuchet MS"/>
              <a:cs typeface="Trebuchet MS"/>
            </a:endParaRPr>
          </a:p>
          <a:p>
            <a:pPr marL="12700" marR="306705">
              <a:lnSpc>
                <a:spcPts val="1060"/>
              </a:lnSpc>
              <a:spcBef>
                <a:spcPts val="229"/>
              </a:spcBef>
            </a:pP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Proceso</a:t>
            </a:r>
            <a:r>
              <a:rPr sz="1100" b="1" i="1" spc="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100" b="1" i="1" spc="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Atencion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100" b="1" i="1" spc="-1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70" dirty="0">
                <a:solidFill>
                  <a:srgbClr val="144C89"/>
                </a:solidFill>
                <a:latin typeface="Trebuchet MS"/>
                <a:cs typeface="Trebuchet MS"/>
              </a:rPr>
              <a:t>Enfermeria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40" dirty="0">
                <a:solidFill>
                  <a:srgbClr val="144C89"/>
                </a:solidFill>
                <a:latin typeface="Trebuchet MS"/>
                <a:cs typeface="Trebuchet MS"/>
              </a:rPr>
              <a:t>(PAE</a:t>
            </a:r>
            <a:r>
              <a:rPr sz="1100" b="1" i="1" spc="-1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80" dirty="0">
                <a:solidFill>
                  <a:srgbClr val="144C89"/>
                </a:solidFill>
                <a:latin typeface="Trebuchet MS"/>
                <a:cs typeface="Trebuchet MS"/>
              </a:rPr>
              <a:t>)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en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Argentina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37207" y="9574268"/>
            <a:ext cx="2326005" cy="5143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96520">
              <a:lnSpc>
                <a:spcPts val="1175"/>
              </a:lnSpc>
              <a:spcBef>
                <a:spcPts val="125"/>
              </a:spcBef>
            </a:pPr>
            <a:r>
              <a:rPr sz="1000" i="1" spc="-35" dirty="0">
                <a:solidFill>
                  <a:srgbClr val="144C89"/>
                </a:solidFill>
                <a:latin typeface="Trebuchet MS"/>
                <a:cs typeface="Trebuchet MS"/>
              </a:rPr>
              <a:t>Lic.</a:t>
            </a:r>
            <a:r>
              <a:rPr sz="1000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Ines</a:t>
            </a:r>
            <a:r>
              <a:rPr sz="1000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30" dirty="0">
                <a:solidFill>
                  <a:srgbClr val="144C89"/>
                </a:solidFill>
                <a:latin typeface="Trebuchet MS"/>
                <a:cs typeface="Trebuchet MS"/>
              </a:rPr>
              <a:t>Alanya</a:t>
            </a:r>
            <a:r>
              <a:rPr sz="1000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10" dirty="0">
                <a:solidFill>
                  <a:srgbClr val="144C89"/>
                </a:solidFill>
                <a:latin typeface="Trebuchet MS"/>
                <a:cs typeface="Trebuchet MS"/>
              </a:rPr>
              <a:t>Accilio</a:t>
            </a:r>
            <a:endParaRPr sz="1000">
              <a:latin typeface="Trebuchet MS"/>
              <a:cs typeface="Trebuchet MS"/>
            </a:endParaRPr>
          </a:p>
          <a:p>
            <a:pPr marL="12700">
              <a:lnSpc>
                <a:spcPts val="1295"/>
              </a:lnSpc>
            </a:pP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"</a:t>
            </a:r>
            <a:r>
              <a:rPr sz="1100" b="1" i="1" spc="-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45" dirty="0">
                <a:solidFill>
                  <a:srgbClr val="144C89"/>
                </a:solidFill>
                <a:latin typeface="Trebuchet MS"/>
                <a:cs typeface="Trebuchet MS"/>
              </a:rPr>
              <a:t>Manual</a:t>
            </a:r>
            <a:r>
              <a:rPr sz="1100" b="1" i="1" spc="-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del</a:t>
            </a:r>
            <a:r>
              <a:rPr sz="1100" b="1" i="1" spc="-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Proceso de</a:t>
            </a:r>
            <a:r>
              <a:rPr sz="1100" b="1" i="1" spc="-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Atención</a:t>
            </a:r>
            <a:endParaRPr sz="1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70" dirty="0">
                <a:solidFill>
                  <a:srgbClr val="144C89"/>
                </a:solidFill>
                <a:latin typeface="Trebuchet MS"/>
                <a:cs typeface="Trebuchet MS"/>
              </a:rPr>
              <a:t>Enfermería</a:t>
            </a:r>
            <a:r>
              <a:rPr sz="110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Ocupacional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I</a:t>
            </a:r>
            <a:r>
              <a:rPr sz="110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45" dirty="0">
                <a:solidFill>
                  <a:srgbClr val="144C89"/>
                </a:solidFill>
                <a:latin typeface="Trebuchet MS"/>
                <a:cs typeface="Trebuchet MS"/>
              </a:rPr>
              <a:t>PARTE”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70052" y="2458379"/>
            <a:ext cx="1678939" cy="47815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indent="83820">
              <a:lnSpc>
                <a:spcPct val="88200"/>
              </a:lnSpc>
              <a:spcBef>
                <a:spcPts val="270"/>
              </a:spcBef>
            </a:pPr>
            <a:r>
              <a:rPr sz="1000" i="1" spc="-25" dirty="0">
                <a:solidFill>
                  <a:srgbClr val="144C89"/>
                </a:solidFill>
                <a:latin typeface="Trebuchet MS"/>
                <a:cs typeface="Trebuchet MS"/>
              </a:rPr>
              <a:t>Dra.</a:t>
            </a:r>
            <a:r>
              <a:rPr sz="1000" i="1" spc="-4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Ana</a:t>
            </a:r>
            <a:r>
              <a:rPr sz="1000" i="1" spc="-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10" dirty="0">
                <a:solidFill>
                  <a:srgbClr val="144C89"/>
                </a:solidFill>
                <a:latin typeface="Trebuchet MS"/>
                <a:cs typeface="Trebuchet MS"/>
              </a:rPr>
              <a:t>Guerra</a:t>
            </a:r>
            <a:r>
              <a:rPr sz="1000" i="1" spc="-4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10" dirty="0">
                <a:solidFill>
                  <a:srgbClr val="144C89"/>
                </a:solidFill>
                <a:latin typeface="Trebuchet MS"/>
                <a:cs typeface="Trebuchet MS"/>
              </a:rPr>
              <a:t>Cuesta </a:t>
            </a:r>
            <a:r>
              <a:rPr sz="1100" b="1" i="1" spc="-65" dirty="0">
                <a:solidFill>
                  <a:srgbClr val="144C89"/>
                </a:solidFill>
                <a:latin typeface="Trebuchet MS"/>
                <a:cs typeface="Trebuchet MS"/>
              </a:rPr>
              <a:t>“Manual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 de </a:t>
            </a:r>
            <a:r>
              <a:rPr sz="1100" b="1" i="1" spc="-70" dirty="0">
                <a:solidFill>
                  <a:srgbClr val="144C89"/>
                </a:solidFill>
                <a:latin typeface="Trebuchet MS"/>
                <a:cs typeface="Trebuchet MS"/>
              </a:rPr>
              <a:t>Enfermeria</a:t>
            </a:r>
            <a:r>
              <a:rPr sz="1100" b="1" i="1" spc="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del </a:t>
            </a:r>
            <a:r>
              <a:rPr sz="1100" b="1" i="1" spc="-75" dirty="0">
                <a:solidFill>
                  <a:srgbClr val="144C89"/>
                </a:solidFill>
                <a:latin typeface="Trebuchet MS"/>
                <a:cs typeface="Trebuchet MS"/>
              </a:rPr>
              <a:t>trabajo</a:t>
            </a:r>
            <a:r>
              <a:rPr sz="1100" b="1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en</a:t>
            </a:r>
            <a:r>
              <a:rPr sz="1100" b="1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España"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70052" y="5508047"/>
            <a:ext cx="2098040" cy="5810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130"/>
              </a:spcBef>
            </a:pP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Mg.</a:t>
            </a:r>
            <a:r>
              <a:rPr sz="1000" i="1" spc="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10" dirty="0">
                <a:solidFill>
                  <a:srgbClr val="144C89"/>
                </a:solidFill>
                <a:latin typeface="Trebuchet MS"/>
                <a:cs typeface="Trebuchet MS"/>
              </a:rPr>
              <a:t>Roxana</a:t>
            </a:r>
            <a:r>
              <a:rPr sz="1000" i="1" spc="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10" dirty="0">
                <a:solidFill>
                  <a:srgbClr val="144C89"/>
                </a:solidFill>
                <a:latin typeface="Trebuchet MS"/>
                <a:cs typeface="Trebuchet MS"/>
              </a:rPr>
              <a:t>Escudero</a:t>
            </a:r>
            <a:endParaRPr sz="1000">
              <a:latin typeface="Trebuchet MS"/>
              <a:cs typeface="Trebuchet MS"/>
            </a:endParaRPr>
          </a:p>
          <a:p>
            <a:pPr marL="12700" marR="239395">
              <a:lnSpc>
                <a:spcPct val="78800"/>
              </a:lnSpc>
              <a:spcBef>
                <a:spcPts val="300"/>
              </a:spcBef>
            </a:pPr>
            <a:r>
              <a:rPr sz="1000" b="1" i="1" spc="-60" dirty="0">
                <a:solidFill>
                  <a:srgbClr val="144C89"/>
                </a:solidFill>
                <a:latin typeface="Trebuchet MS"/>
                <a:cs typeface="Trebuchet MS"/>
              </a:rPr>
              <a:t>"Garantizando</a:t>
            </a:r>
            <a:r>
              <a:rPr sz="1000" b="1" i="1" spc="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b="1" i="1" spc="-100" dirty="0">
                <a:solidFill>
                  <a:srgbClr val="144C89"/>
                </a:solidFill>
                <a:latin typeface="Trebuchet MS"/>
                <a:cs typeface="Trebuchet MS"/>
              </a:rPr>
              <a:t>la</a:t>
            </a:r>
            <a:r>
              <a:rPr sz="1000" b="1" i="1" spc="1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b="1" i="1" spc="-40" dirty="0">
                <a:solidFill>
                  <a:srgbClr val="144C89"/>
                </a:solidFill>
                <a:latin typeface="Trebuchet MS"/>
                <a:cs typeface="Trebuchet MS"/>
              </a:rPr>
              <a:t>Excelencia</a:t>
            </a:r>
            <a:r>
              <a:rPr sz="1000" b="1" i="1" spc="1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en</a:t>
            </a:r>
            <a:r>
              <a:rPr sz="1000" b="1" i="1" spc="50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b="1" i="1" spc="-35" dirty="0">
                <a:solidFill>
                  <a:srgbClr val="144C89"/>
                </a:solidFill>
                <a:latin typeface="Trebuchet MS"/>
                <a:cs typeface="Trebuchet MS"/>
              </a:rPr>
              <a:t>el</a:t>
            </a:r>
            <a:r>
              <a:rPr sz="1000" b="1" i="1" spc="-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b="1" i="1" dirty="0">
                <a:solidFill>
                  <a:srgbClr val="144C89"/>
                </a:solidFill>
                <a:latin typeface="Trebuchet MS"/>
                <a:cs typeface="Trebuchet MS"/>
              </a:rPr>
              <a:t>Cuidado</a:t>
            </a:r>
            <a:r>
              <a:rPr sz="1000" b="1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b="1" i="1" spc="-65" dirty="0">
                <a:solidFill>
                  <a:srgbClr val="144C89"/>
                </a:solidFill>
                <a:latin typeface="Trebuchet MS"/>
                <a:cs typeface="Trebuchet MS"/>
              </a:rPr>
              <a:t>Laboral:</a:t>
            </a:r>
            <a:r>
              <a:rPr sz="1000" b="1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b="1" i="1" spc="-95" dirty="0">
                <a:solidFill>
                  <a:srgbClr val="144C89"/>
                </a:solidFill>
                <a:latin typeface="Trebuchet MS"/>
                <a:cs typeface="Trebuchet MS"/>
              </a:rPr>
              <a:t>El</a:t>
            </a:r>
            <a:r>
              <a:rPr sz="1000" b="1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b="1" i="1" spc="-55" dirty="0">
                <a:solidFill>
                  <a:srgbClr val="144C89"/>
                </a:solidFill>
                <a:latin typeface="Trebuchet MS"/>
                <a:cs typeface="Trebuchet MS"/>
              </a:rPr>
              <a:t>Enfermero</a:t>
            </a:r>
            <a:endParaRPr sz="1000">
              <a:latin typeface="Trebuchet MS"/>
              <a:cs typeface="Trebuchet MS"/>
            </a:endParaRPr>
          </a:p>
          <a:p>
            <a:pPr marL="12700">
              <a:lnSpc>
                <a:spcPts val="944"/>
              </a:lnSpc>
            </a:pPr>
            <a:r>
              <a:rPr sz="10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Residente </a:t>
            </a:r>
            <a:r>
              <a:rPr sz="1000" b="1" i="1" dirty="0">
                <a:solidFill>
                  <a:srgbClr val="144C89"/>
                </a:solidFill>
                <a:latin typeface="Trebuchet MS"/>
                <a:cs typeface="Trebuchet MS"/>
              </a:rPr>
              <a:t>en</a:t>
            </a:r>
            <a:r>
              <a:rPr sz="10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b="1" i="1" spc="-75" dirty="0">
                <a:solidFill>
                  <a:srgbClr val="144C89"/>
                </a:solidFill>
                <a:latin typeface="Trebuchet MS"/>
                <a:cs typeface="Trebuchet MS"/>
              </a:rPr>
              <a:t>Enfermería</a:t>
            </a:r>
            <a:r>
              <a:rPr sz="10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del</a:t>
            </a:r>
            <a:r>
              <a:rPr sz="10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b="1" i="1" spc="-95" dirty="0">
                <a:solidFill>
                  <a:srgbClr val="144C89"/>
                </a:solidFill>
                <a:latin typeface="Trebuchet MS"/>
                <a:cs typeface="Trebuchet MS"/>
              </a:rPr>
              <a:t>Trabajo”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70052" y="7541177"/>
            <a:ext cx="1911985" cy="61341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indent="83820">
              <a:lnSpc>
                <a:spcPct val="88200"/>
              </a:lnSpc>
              <a:spcBef>
                <a:spcPts val="270"/>
              </a:spcBef>
            </a:pPr>
            <a:r>
              <a:rPr sz="1000" i="1" spc="-25" dirty="0">
                <a:solidFill>
                  <a:srgbClr val="144C89"/>
                </a:solidFill>
                <a:latin typeface="Trebuchet MS"/>
                <a:cs typeface="Trebuchet MS"/>
              </a:rPr>
              <a:t>Dra. </a:t>
            </a:r>
            <a:r>
              <a:rPr sz="1000" i="1" spc="-45" dirty="0">
                <a:solidFill>
                  <a:srgbClr val="144C89"/>
                </a:solidFill>
                <a:latin typeface="Trebuchet MS"/>
                <a:cs typeface="Trebuchet MS"/>
              </a:rPr>
              <a:t>Flor</a:t>
            </a:r>
            <a:r>
              <a:rPr sz="1000" i="1" spc="-20" dirty="0">
                <a:solidFill>
                  <a:srgbClr val="144C89"/>
                </a:solidFill>
                <a:latin typeface="Trebuchet MS"/>
                <a:cs typeface="Trebuchet MS"/>
              </a:rPr>
              <a:t> Beatriz</a:t>
            </a:r>
            <a:r>
              <a:rPr sz="1000" i="1" spc="-25" dirty="0">
                <a:solidFill>
                  <a:srgbClr val="144C89"/>
                </a:solidFill>
                <a:latin typeface="Trebuchet MS"/>
                <a:cs typeface="Trebuchet MS"/>
              </a:rPr>
              <a:t> Sarmiento</a:t>
            </a:r>
            <a:r>
              <a:rPr sz="1000" i="1" spc="-20" dirty="0">
                <a:solidFill>
                  <a:srgbClr val="144C89"/>
                </a:solidFill>
                <a:latin typeface="Trebuchet MS"/>
                <a:cs typeface="Trebuchet MS"/>
              </a:rPr>
              <a:t> Luna 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Implementación</a:t>
            </a:r>
            <a:r>
              <a:rPr sz="1100" b="1" i="1" spc="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de </a:t>
            </a:r>
            <a:r>
              <a:rPr sz="110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Consultorios</a:t>
            </a:r>
            <a:r>
              <a:rPr sz="1100" b="1" i="1" spc="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100" b="1" i="1" spc="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enfermería</a:t>
            </a:r>
            <a:endParaRPr sz="1100">
              <a:latin typeface="Trebuchet MS"/>
              <a:cs typeface="Trebuchet MS"/>
            </a:endParaRPr>
          </a:p>
          <a:p>
            <a:pPr marL="12700">
              <a:lnSpc>
                <a:spcPts val="1060"/>
              </a:lnSpc>
            </a:pP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ocupacional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70065" y="8557721"/>
            <a:ext cx="2150110" cy="61341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334010" indent="83820">
              <a:lnSpc>
                <a:spcPct val="88200"/>
              </a:lnSpc>
              <a:spcBef>
                <a:spcPts val="270"/>
              </a:spcBef>
            </a:pP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Mg.</a:t>
            </a:r>
            <a:r>
              <a:rPr sz="1000" i="1" spc="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25" dirty="0">
                <a:solidFill>
                  <a:srgbClr val="144C89"/>
                </a:solidFill>
                <a:latin typeface="Trebuchet MS"/>
                <a:cs typeface="Trebuchet MS"/>
              </a:rPr>
              <a:t>Adrian</a:t>
            </a:r>
            <a:r>
              <a:rPr sz="1000" i="1" spc="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Andres</a:t>
            </a:r>
            <a:r>
              <a:rPr sz="1000" i="1" spc="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10" dirty="0">
                <a:solidFill>
                  <a:srgbClr val="144C89"/>
                </a:solidFill>
                <a:latin typeface="Trebuchet MS"/>
                <a:cs typeface="Trebuchet MS"/>
              </a:rPr>
              <a:t>Gomez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Desafios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55" dirty="0">
                <a:solidFill>
                  <a:srgbClr val="144C89"/>
                </a:solidFill>
                <a:latin typeface="Trebuchet MS"/>
                <a:cs typeface="Trebuchet MS"/>
              </a:rPr>
              <a:t>"Estrategias</a:t>
            </a:r>
            <a:r>
              <a:rPr sz="110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50" dirty="0">
                <a:solidFill>
                  <a:srgbClr val="144C89"/>
                </a:solidFill>
                <a:latin typeface="Trebuchet MS"/>
                <a:cs typeface="Trebuchet MS"/>
              </a:rPr>
              <a:t>y Herramientas</a:t>
            </a:r>
            <a:r>
              <a:rPr sz="1100" b="1" i="1" spc="20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en</a:t>
            </a:r>
            <a:r>
              <a:rPr sz="1100" b="1" i="1" spc="-7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Gestion</a:t>
            </a:r>
            <a:r>
              <a:rPr sz="1100" b="1" i="1" spc="-7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endParaRPr sz="1100">
              <a:latin typeface="Trebuchet MS"/>
              <a:cs typeface="Trebuchet MS"/>
            </a:endParaRPr>
          </a:p>
          <a:p>
            <a:pPr marL="12700">
              <a:lnSpc>
                <a:spcPts val="1060"/>
              </a:lnSpc>
            </a:pPr>
            <a:r>
              <a:rPr sz="110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Ausentismo</a:t>
            </a:r>
            <a:r>
              <a:rPr sz="1100" b="1" i="1" spc="-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en</a:t>
            </a:r>
            <a:r>
              <a:rPr sz="1100" b="1" i="1" spc="-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el</a:t>
            </a:r>
            <a:r>
              <a:rPr sz="1100" b="1" i="1" spc="-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entorno</a:t>
            </a:r>
            <a:r>
              <a:rPr sz="1100" b="1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45" dirty="0">
                <a:solidFill>
                  <a:srgbClr val="144C89"/>
                </a:solidFill>
                <a:latin typeface="Trebuchet MS"/>
                <a:cs typeface="Trebuchet MS"/>
              </a:rPr>
              <a:t>laboral"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70065" y="9574280"/>
            <a:ext cx="2036445" cy="6134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96520">
              <a:lnSpc>
                <a:spcPts val="1175"/>
              </a:lnSpc>
              <a:spcBef>
                <a:spcPts val="125"/>
              </a:spcBef>
            </a:pP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Mg.</a:t>
            </a:r>
            <a:r>
              <a:rPr sz="1000" i="1" spc="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10" dirty="0">
                <a:solidFill>
                  <a:srgbClr val="144C89"/>
                </a:solidFill>
                <a:latin typeface="Trebuchet MS"/>
                <a:cs typeface="Trebuchet MS"/>
              </a:rPr>
              <a:t>Sujey</a:t>
            </a:r>
            <a:r>
              <a:rPr sz="1000" i="1" spc="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Renee</a:t>
            </a:r>
            <a:r>
              <a:rPr sz="1000" i="1" spc="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10" dirty="0">
                <a:solidFill>
                  <a:srgbClr val="144C89"/>
                </a:solidFill>
                <a:latin typeface="Trebuchet MS"/>
                <a:cs typeface="Trebuchet MS"/>
              </a:rPr>
              <a:t>Brenes</a:t>
            </a:r>
            <a:endParaRPr sz="1000">
              <a:latin typeface="Trebuchet MS"/>
              <a:cs typeface="Trebuchet MS"/>
            </a:endParaRPr>
          </a:p>
          <a:p>
            <a:pPr marL="12700">
              <a:lnSpc>
                <a:spcPts val="1165"/>
              </a:lnSpc>
            </a:pPr>
            <a:r>
              <a:rPr sz="1100" b="1" i="1" spc="-70" dirty="0">
                <a:solidFill>
                  <a:srgbClr val="144C89"/>
                </a:solidFill>
                <a:latin typeface="Trebuchet MS"/>
                <a:cs typeface="Trebuchet MS"/>
              </a:rPr>
              <a:t>La</a:t>
            </a:r>
            <a:r>
              <a:rPr sz="1100" b="1" i="1" spc="-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40" dirty="0">
                <a:solidFill>
                  <a:srgbClr val="144C89"/>
                </a:solidFill>
                <a:latin typeface="Trebuchet MS"/>
                <a:cs typeface="Trebuchet MS"/>
              </a:rPr>
              <a:t>inteligencia</a:t>
            </a:r>
            <a:r>
              <a:rPr sz="1100" b="1" i="1" spc="-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90" dirty="0">
                <a:solidFill>
                  <a:srgbClr val="144C89"/>
                </a:solidFill>
                <a:latin typeface="Trebuchet MS"/>
                <a:cs typeface="Trebuchet MS"/>
              </a:rPr>
              <a:t>artificial</a:t>
            </a:r>
            <a:r>
              <a:rPr sz="1100" b="1" i="1" spc="-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(IA),</a:t>
            </a:r>
            <a:endParaRPr sz="1100">
              <a:latin typeface="Trebuchet MS"/>
              <a:cs typeface="Trebuchet MS"/>
            </a:endParaRPr>
          </a:p>
          <a:p>
            <a:pPr marL="12700" marR="5080">
              <a:lnSpc>
                <a:spcPts val="1060"/>
              </a:lnSpc>
              <a:spcBef>
                <a:spcPts val="125"/>
              </a:spcBef>
            </a:pPr>
            <a:r>
              <a:rPr sz="1100" b="1" i="1" spc="50" dirty="0">
                <a:solidFill>
                  <a:srgbClr val="144C89"/>
                </a:solidFill>
                <a:latin typeface="Trebuchet MS"/>
                <a:cs typeface="Trebuchet MS"/>
              </a:rPr>
              <a:t>¿puede</a:t>
            </a:r>
            <a:r>
              <a:rPr sz="1100" b="1" i="1" spc="-5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60" dirty="0">
                <a:solidFill>
                  <a:srgbClr val="144C89"/>
                </a:solidFill>
                <a:latin typeface="Trebuchet MS"/>
                <a:cs typeface="Trebuchet MS"/>
              </a:rPr>
              <a:t>ayudar</a:t>
            </a:r>
            <a:r>
              <a:rPr sz="1100" b="1" i="1" spc="-5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90" dirty="0">
                <a:solidFill>
                  <a:srgbClr val="144C89"/>
                </a:solidFill>
                <a:latin typeface="Trebuchet MS"/>
                <a:cs typeface="Trebuchet MS"/>
              </a:rPr>
              <a:t>a</a:t>
            </a:r>
            <a:r>
              <a:rPr sz="1100" b="1" i="1" spc="-50" dirty="0">
                <a:solidFill>
                  <a:srgbClr val="144C89"/>
                </a:solidFill>
                <a:latin typeface="Trebuchet MS"/>
                <a:cs typeface="Trebuchet MS"/>
              </a:rPr>
              <a:t> las </a:t>
            </a:r>
            <a:r>
              <a:rPr sz="1100" b="1" i="1" spc="-45" dirty="0">
                <a:solidFill>
                  <a:srgbClr val="144C89"/>
                </a:solidFill>
                <a:latin typeface="Trebuchet MS"/>
                <a:cs typeface="Trebuchet MS"/>
              </a:rPr>
              <a:t>enfermeras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en</a:t>
            </a:r>
            <a:r>
              <a:rPr sz="1100" b="1" i="1" spc="-4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su</a:t>
            </a:r>
            <a:r>
              <a:rPr sz="1100" b="1" i="1" spc="-4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40" dirty="0">
                <a:solidFill>
                  <a:srgbClr val="144C89"/>
                </a:solidFill>
                <a:latin typeface="Trebuchet MS"/>
                <a:cs typeface="Trebuchet MS"/>
              </a:rPr>
              <a:t>práctica</a:t>
            </a:r>
            <a:r>
              <a:rPr sz="1100" b="1" i="1" spc="-4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diaria?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0" y="279895"/>
            <a:ext cx="4618355" cy="6859905"/>
            <a:chOff x="0" y="279895"/>
            <a:chExt cx="4618355" cy="6859905"/>
          </a:xfrm>
        </p:grpSpPr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3687" y="3506545"/>
              <a:ext cx="590550" cy="59055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0799" y="3685120"/>
              <a:ext cx="233387" cy="2334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3687" y="5540133"/>
              <a:ext cx="590550" cy="59055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0799" y="5718720"/>
              <a:ext cx="233387" cy="23338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687" y="6550802"/>
              <a:ext cx="590550" cy="58895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0799" y="6728980"/>
              <a:ext cx="233387" cy="23338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39399" y="5547410"/>
              <a:ext cx="566674" cy="56667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84574" y="5718720"/>
              <a:ext cx="233387" cy="23338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43400" y="6572427"/>
              <a:ext cx="560438" cy="55912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84574" y="6747598"/>
              <a:ext cx="206260" cy="20627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0" y="279895"/>
              <a:ext cx="3710940" cy="904875"/>
            </a:xfrm>
            <a:custGeom>
              <a:avLst/>
              <a:gdLst/>
              <a:ahLst/>
              <a:cxnLst/>
              <a:rect l="l" t="t" r="r" b="b"/>
              <a:pathLst>
                <a:path w="3710940" h="904875">
                  <a:moveTo>
                    <a:pt x="3710914" y="0"/>
                  </a:moveTo>
                  <a:lnTo>
                    <a:pt x="0" y="0"/>
                  </a:lnTo>
                  <a:lnTo>
                    <a:pt x="0" y="904595"/>
                  </a:lnTo>
                  <a:lnTo>
                    <a:pt x="3710914" y="904595"/>
                  </a:lnTo>
                  <a:lnTo>
                    <a:pt x="37109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4229" y="520755"/>
              <a:ext cx="481570" cy="29527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13368" y="367575"/>
              <a:ext cx="600570" cy="60057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0696" y="520354"/>
              <a:ext cx="760684" cy="29465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071612" y="446242"/>
              <a:ext cx="450109" cy="44078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63674" y="380885"/>
              <a:ext cx="573951" cy="57395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039642" y="471520"/>
              <a:ext cx="716568" cy="42259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024343" y="2490095"/>
              <a:ext cx="593547" cy="59353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884109" y="2665129"/>
              <a:ext cx="223520" cy="223519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1137207" y="6524605"/>
            <a:ext cx="2114550" cy="4756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96520">
              <a:lnSpc>
                <a:spcPts val="1175"/>
              </a:lnSpc>
              <a:spcBef>
                <a:spcPts val="130"/>
              </a:spcBef>
            </a:pPr>
            <a:r>
              <a:rPr sz="1000" i="1" spc="-55" dirty="0">
                <a:solidFill>
                  <a:srgbClr val="144C89"/>
                </a:solidFill>
                <a:latin typeface="Trebuchet MS"/>
                <a:cs typeface="Trebuchet MS"/>
              </a:rPr>
              <a:t>Yolimar</a:t>
            </a:r>
            <a:r>
              <a:rPr sz="1000" i="1" spc="-1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40" dirty="0">
                <a:solidFill>
                  <a:srgbClr val="144C89"/>
                </a:solidFill>
                <a:latin typeface="Trebuchet MS"/>
                <a:cs typeface="Trebuchet MS"/>
              </a:rPr>
              <a:t>Maria</a:t>
            </a:r>
            <a:r>
              <a:rPr sz="1000" i="1" spc="-10" dirty="0">
                <a:solidFill>
                  <a:srgbClr val="144C89"/>
                </a:solidFill>
                <a:latin typeface="Trebuchet MS"/>
                <a:cs typeface="Trebuchet MS"/>
              </a:rPr>
              <a:t> Zamora</a:t>
            </a:r>
            <a:endParaRPr sz="1000">
              <a:latin typeface="Trebuchet MS"/>
              <a:cs typeface="Trebuchet MS"/>
            </a:endParaRPr>
          </a:p>
          <a:p>
            <a:pPr marL="12700" marR="5715">
              <a:lnSpc>
                <a:spcPct val="78800"/>
              </a:lnSpc>
              <a:spcBef>
                <a:spcPts val="250"/>
              </a:spcBef>
            </a:pPr>
            <a:r>
              <a:rPr sz="1100" b="1" i="1" spc="-80" dirty="0">
                <a:solidFill>
                  <a:srgbClr val="144C89"/>
                </a:solidFill>
                <a:latin typeface="Trebuchet MS"/>
                <a:cs typeface="Trebuchet MS"/>
              </a:rPr>
              <a:t>“Enfermería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75" dirty="0">
                <a:solidFill>
                  <a:srgbClr val="144C89"/>
                </a:solidFill>
                <a:latin typeface="Trebuchet MS"/>
                <a:cs typeface="Trebuchet MS"/>
              </a:rPr>
              <a:t>y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salud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ocupacional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en</a:t>
            </a:r>
            <a:r>
              <a:rPr sz="1100" b="1" i="1" spc="21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Venezuela-</a:t>
            </a:r>
            <a:r>
              <a:rPr sz="1100" b="1" i="1" spc="-6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sector</a:t>
            </a:r>
            <a:r>
              <a:rPr sz="1100" b="1" i="1" spc="2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55" dirty="0">
                <a:solidFill>
                  <a:srgbClr val="144C89"/>
                </a:solidFill>
                <a:latin typeface="Trebuchet MS"/>
                <a:cs typeface="Trebuchet MS"/>
              </a:rPr>
              <a:t>petrolera"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694795" y="6524593"/>
            <a:ext cx="2249170" cy="6127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71755">
              <a:lnSpc>
                <a:spcPts val="1195"/>
              </a:lnSpc>
              <a:spcBef>
                <a:spcPts val="130"/>
              </a:spcBef>
            </a:pP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Mg.</a:t>
            </a:r>
            <a:r>
              <a:rPr sz="1000" i="1" spc="-1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60" dirty="0">
                <a:solidFill>
                  <a:srgbClr val="144C89"/>
                </a:solidFill>
                <a:latin typeface="Trebuchet MS"/>
                <a:cs typeface="Trebuchet MS"/>
              </a:rPr>
              <a:t>José</a:t>
            </a:r>
            <a:r>
              <a:rPr sz="1000" i="1" spc="-1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castro</a:t>
            </a:r>
            <a:r>
              <a:rPr sz="1000" i="1" spc="-1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10" dirty="0">
                <a:solidFill>
                  <a:srgbClr val="144C89"/>
                </a:solidFill>
                <a:latin typeface="Trebuchet MS"/>
                <a:cs typeface="Trebuchet MS"/>
              </a:rPr>
              <a:t>Bastidas</a:t>
            </a:r>
            <a:endParaRPr sz="1000">
              <a:latin typeface="Trebuchet MS"/>
              <a:cs typeface="Trebuchet MS"/>
            </a:endParaRPr>
          </a:p>
          <a:p>
            <a:pPr marL="12700" marR="5080">
              <a:lnSpc>
                <a:spcPct val="78800"/>
              </a:lnSpc>
              <a:spcBef>
                <a:spcPts val="270"/>
              </a:spcBef>
            </a:pP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"Nuevas</a:t>
            </a:r>
            <a:r>
              <a:rPr sz="1100" b="1" i="1" spc="-4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Propuestas</a:t>
            </a:r>
            <a:r>
              <a:rPr sz="1100" b="1" i="1" spc="-4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75" dirty="0">
                <a:solidFill>
                  <a:srgbClr val="144C89"/>
                </a:solidFill>
                <a:latin typeface="Trebuchet MS"/>
                <a:cs typeface="Trebuchet MS"/>
              </a:rPr>
              <a:t>y</a:t>
            </a:r>
            <a:r>
              <a:rPr sz="1100" b="1" i="1" spc="-4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tendencias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en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90" dirty="0">
                <a:solidFill>
                  <a:srgbClr val="144C89"/>
                </a:solidFill>
                <a:latin typeface="Trebuchet MS"/>
                <a:cs typeface="Trebuchet MS"/>
              </a:rPr>
              <a:t>la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65" dirty="0">
                <a:solidFill>
                  <a:srgbClr val="144C89"/>
                </a:solidFill>
                <a:latin typeface="Trebuchet MS"/>
                <a:cs typeface="Trebuchet MS"/>
              </a:rPr>
              <a:t>Malla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45" dirty="0">
                <a:solidFill>
                  <a:srgbClr val="144C89"/>
                </a:solidFill>
                <a:latin typeface="Trebuchet MS"/>
                <a:cs typeface="Trebuchet MS"/>
              </a:rPr>
              <a:t>Curricular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65" dirty="0">
                <a:solidFill>
                  <a:srgbClr val="144C89"/>
                </a:solidFill>
                <a:latin typeface="Trebuchet MS"/>
                <a:cs typeface="Trebuchet MS"/>
              </a:rPr>
              <a:t>Enfermería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ocupacional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en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Colombia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50" dirty="0">
                <a:solidFill>
                  <a:srgbClr val="144C89"/>
                </a:solidFill>
                <a:latin typeface="Trebuchet MS"/>
                <a:cs typeface="Trebuchet MS"/>
              </a:rPr>
              <a:t>”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670052" y="3419025"/>
            <a:ext cx="2639695" cy="168592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53340" indent="29845">
              <a:lnSpc>
                <a:spcPct val="100000"/>
              </a:lnSpc>
              <a:spcBef>
                <a:spcPts val="440"/>
              </a:spcBef>
            </a:pPr>
            <a:r>
              <a:rPr sz="1000" i="1" spc="-35" dirty="0">
                <a:solidFill>
                  <a:srgbClr val="144C89"/>
                </a:solidFill>
                <a:latin typeface="Trebuchet MS"/>
                <a:cs typeface="Trebuchet MS"/>
              </a:rPr>
              <a:t>Prof.</a:t>
            </a:r>
            <a:r>
              <a:rPr sz="1000" i="1" spc="-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55" dirty="0">
                <a:solidFill>
                  <a:srgbClr val="144C89"/>
                </a:solidFill>
                <a:latin typeface="Trebuchet MS"/>
                <a:cs typeface="Trebuchet MS"/>
              </a:rPr>
              <a:t>PhD</a:t>
            </a:r>
            <a:r>
              <a:rPr sz="1000" i="1" spc="-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20" dirty="0">
                <a:solidFill>
                  <a:srgbClr val="144C89"/>
                </a:solidFill>
                <a:latin typeface="Trebuchet MS"/>
                <a:cs typeface="Trebuchet MS"/>
              </a:rPr>
              <a:t>Marie</a:t>
            </a:r>
            <a:r>
              <a:rPr sz="1000" i="1" spc="-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20" dirty="0">
                <a:solidFill>
                  <a:srgbClr val="144C89"/>
                </a:solidFill>
                <a:latin typeface="Trebuchet MS"/>
                <a:cs typeface="Trebuchet MS"/>
              </a:rPr>
              <a:t>Astrid</a:t>
            </a:r>
            <a:r>
              <a:rPr sz="1000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Garrido</a:t>
            </a:r>
            <a:r>
              <a:rPr sz="1000" i="1" spc="-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50" dirty="0">
                <a:solidFill>
                  <a:srgbClr val="144C89"/>
                </a:solidFill>
                <a:latin typeface="Trebuchet MS"/>
                <a:cs typeface="Trebuchet MS"/>
              </a:rPr>
              <a:t>Campos</a:t>
            </a:r>
            <a:endParaRPr sz="1000">
              <a:latin typeface="Trebuchet MS"/>
              <a:cs typeface="Trebuchet MS"/>
            </a:endParaRPr>
          </a:p>
          <a:p>
            <a:pPr marL="53340" marR="260985">
              <a:lnSpc>
                <a:spcPct val="75700"/>
              </a:lnSpc>
              <a:spcBef>
                <a:spcPts val="660"/>
              </a:spcBef>
            </a:pP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“Educando </a:t>
            </a:r>
            <a:r>
              <a:rPr sz="1100" b="1" i="1" spc="-75" dirty="0">
                <a:solidFill>
                  <a:srgbClr val="144C89"/>
                </a:solidFill>
                <a:latin typeface="Trebuchet MS"/>
                <a:cs typeface="Trebuchet MS"/>
              </a:rPr>
              <a:t>para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65" dirty="0">
                <a:solidFill>
                  <a:srgbClr val="144C89"/>
                </a:solidFill>
                <a:latin typeface="Trebuchet MS"/>
                <a:cs typeface="Trebuchet MS"/>
              </a:rPr>
              <a:t>prevenir: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 Relevancia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100" b="1" i="1" spc="-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50" dirty="0">
                <a:solidFill>
                  <a:srgbClr val="144C89"/>
                </a:solidFill>
                <a:latin typeface="Trebuchet MS"/>
                <a:cs typeface="Trebuchet MS"/>
              </a:rPr>
              <a:t>abordar</a:t>
            </a:r>
            <a:r>
              <a:rPr sz="1100" b="1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95" dirty="0">
                <a:solidFill>
                  <a:srgbClr val="144C89"/>
                </a:solidFill>
                <a:latin typeface="Trebuchet MS"/>
                <a:cs typeface="Trebuchet MS"/>
              </a:rPr>
              <a:t>la</a:t>
            </a:r>
            <a:r>
              <a:rPr sz="1100" b="1" i="1" spc="-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45" dirty="0">
                <a:solidFill>
                  <a:srgbClr val="144C89"/>
                </a:solidFill>
                <a:latin typeface="Trebuchet MS"/>
                <a:cs typeface="Trebuchet MS"/>
              </a:rPr>
              <a:t>relación</a:t>
            </a:r>
            <a:r>
              <a:rPr sz="1100" b="1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60" dirty="0">
                <a:solidFill>
                  <a:srgbClr val="144C89"/>
                </a:solidFill>
                <a:latin typeface="Trebuchet MS"/>
                <a:cs typeface="Trebuchet MS"/>
              </a:rPr>
              <a:t>Trabajo-</a:t>
            </a:r>
            <a:r>
              <a:rPr sz="1100" b="1" i="1" spc="-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Salud</a:t>
            </a:r>
            <a:endParaRPr sz="1100">
              <a:latin typeface="Trebuchet MS"/>
              <a:cs typeface="Trebuchet MS"/>
            </a:endParaRPr>
          </a:p>
          <a:p>
            <a:pPr marL="53340">
              <a:lnSpc>
                <a:spcPts val="1000"/>
              </a:lnSpc>
            </a:pP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en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95" dirty="0">
                <a:solidFill>
                  <a:srgbClr val="144C89"/>
                </a:solidFill>
                <a:latin typeface="Trebuchet MS"/>
                <a:cs typeface="Trebuchet MS"/>
              </a:rPr>
              <a:t>la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50" dirty="0">
                <a:solidFill>
                  <a:srgbClr val="144C89"/>
                </a:solidFill>
                <a:latin typeface="Trebuchet MS"/>
                <a:cs typeface="Trebuchet MS"/>
              </a:rPr>
              <a:t>formación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35" dirty="0">
                <a:solidFill>
                  <a:srgbClr val="144C89"/>
                </a:solidFill>
                <a:latin typeface="Trebuchet MS"/>
                <a:cs typeface="Trebuchet MS"/>
              </a:rPr>
              <a:t>estud.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pre-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grado”.</a:t>
            </a: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860"/>
              </a:spcBef>
            </a:pPr>
            <a:endParaRPr sz="1100">
              <a:latin typeface="Trebuchet MS"/>
              <a:cs typeface="Trebuchet MS"/>
            </a:endParaRPr>
          </a:p>
          <a:p>
            <a:pPr marL="12700" marR="595630" indent="83820">
              <a:lnSpc>
                <a:spcPct val="88200"/>
              </a:lnSpc>
            </a:pPr>
            <a:r>
              <a:rPr sz="1000" i="1" spc="-30" dirty="0">
                <a:solidFill>
                  <a:srgbClr val="144C89"/>
                </a:solidFill>
                <a:latin typeface="Trebuchet MS"/>
                <a:cs typeface="Trebuchet MS"/>
              </a:rPr>
              <a:t>Lic.</a:t>
            </a:r>
            <a:r>
              <a:rPr sz="1000" i="1" spc="-4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65" dirty="0">
                <a:solidFill>
                  <a:srgbClr val="144C89"/>
                </a:solidFill>
                <a:latin typeface="Trebuchet MS"/>
                <a:cs typeface="Trebuchet MS"/>
              </a:rPr>
              <a:t>Diego</a:t>
            </a:r>
            <a:r>
              <a:rPr sz="1000" i="1" spc="-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Luciano</a:t>
            </a:r>
            <a:r>
              <a:rPr sz="1000" i="1" spc="-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40" dirty="0">
                <a:solidFill>
                  <a:srgbClr val="144C89"/>
                </a:solidFill>
                <a:latin typeface="Trebuchet MS"/>
                <a:cs typeface="Trebuchet MS"/>
              </a:rPr>
              <a:t>Campodónico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Origen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e</a:t>
            </a:r>
            <a:r>
              <a:rPr sz="110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35" dirty="0">
                <a:solidFill>
                  <a:srgbClr val="144C89"/>
                </a:solidFill>
                <a:latin typeface="Trebuchet MS"/>
                <a:cs typeface="Trebuchet MS"/>
              </a:rPr>
              <a:t>inicio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10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90" dirty="0">
                <a:solidFill>
                  <a:srgbClr val="144C89"/>
                </a:solidFill>
                <a:latin typeface="Trebuchet MS"/>
                <a:cs typeface="Trebuchet MS"/>
              </a:rPr>
              <a:t>la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Formación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de </a:t>
            </a:r>
            <a:r>
              <a:rPr sz="1100" b="1" i="1" spc="-55" dirty="0">
                <a:solidFill>
                  <a:srgbClr val="144C89"/>
                </a:solidFill>
                <a:latin typeface="Trebuchet MS"/>
                <a:cs typeface="Trebuchet MS"/>
              </a:rPr>
              <a:t>Enfermeras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35" dirty="0">
                <a:solidFill>
                  <a:srgbClr val="144C89"/>
                </a:solidFill>
                <a:latin typeface="Trebuchet MS"/>
                <a:cs typeface="Trebuchet MS"/>
              </a:rPr>
              <a:t>Especialistas</a:t>
            </a:r>
            <a:r>
              <a:rPr sz="1100" b="1" i="1" spc="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en</a:t>
            </a:r>
            <a:endParaRPr sz="1100">
              <a:latin typeface="Trebuchet MS"/>
              <a:cs typeface="Trebuchet MS"/>
            </a:endParaRPr>
          </a:p>
          <a:p>
            <a:pPr marL="12700">
              <a:lnSpc>
                <a:spcPts val="1060"/>
              </a:lnSpc>
            </a:pP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Argentina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319275A2-0D3E-A6E2-E79C-D927CB394E1C}"/>
              </a:ext>
            </a:extLst>
          </p:cNvPr>
          <p:cNvSpPr/>
          <p:nvPr/>
        </p:nvSpPr>
        <p:spPr>
          <a:xfrm>
            <a:off x="3276296" y="1523105"/>
            <a:ext cx="1294383" cy="864293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000" b="1" dirty="0"/>
              <a:t>VIERNES 20</a:t>
            </a: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EE96BC14-B27D-196C-D4C5-3C603A41B7D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600" y="92028"/>
            <a:ext cx="4077362" cy="104134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756086"/>
            <a:ext cx="7559992" cy="893895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839814" y="858815"/>
            <a:ext cx="480059" cy="19050"/>
          </a:xfrm>
          <a:custGeom>
            <a:avLst/>
            <a:gdLst/>
            <a:ahLst/>
            <a:cxnLst/>
            <a:rect l="l" t="t" r="r" b="b"/>
            <a:pathLst>
              <a:path w="480060" h="19050">
                <a:moveTo>
                  <a:pt x="475157" y="0"/>
                </a:moveTo>
                <a:lnTo>
                  <a:pt x="9525" y="0"/>
                </a:lnTo>
                <a:lnTo>
                  <a:pt x="4279" y="0"/>
                </a:lnTo>
                <a:lnTo>
                  <a:pt x="0" y="4292"/>
                </a:lnTo>
                <a:lnTo>
                  <a:pt x="0" y="14770"/>
                </a:lnTo>
                <a:lnTo>
                  <a:pt x="4279" y="19050"/>
                </a:lnTo>
                <a:lnTo>
                  <a:pt x="475157" y="19050"/>
                </a:lnTo>
                <a:lnTo>
                  <a:pt x="479450" y="14770"/>
                </a:lnTo>
                <a:lnTo>
                  <a:pt x="479450" y="4292"/>
                </a:lnTo>
                <a:lnTo>
                  <a:pt x="475157" y="0"/>
                </a:lnTo>
                <a:close/>
              </a:path>
            </a:pathLst>
          </a:custGeom>
          <a:solidFill>
            <a:srgbClr val="144C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39814" y="511139"/>
            <a:ext cx="480059" cy="19050"/>
          </a:xfrm>
          <a:custGeom>
            <a:avLst/>
            <a:gdLst/>
            <a:ahLst/>
            <a:cxnLst/>
            <a:rect l="l" t="t" r="r" b="b"/>
            <a:pathLst>
              <a:path w="480060" h="19050">
                <a:moveTo>
                  <a:pt x="475157" y="0"/>
                </a:moveTo>
                <a:lnTo>
                  <a:pt x="9525" y="0"/>
                </a:lnTo>
                <a:lnTo>
                  <a:pt x="4279" y="0"/>
                </a:lnTo>
                <a:lnTo>
                  <a:pt x="0" y="4279"/>
                </a:lnTo>
                <a:lnTo>
                  <a:pt x="0" y="14770"/>
                </a:lnTo>
                <a:lnTo>
                  <a:pt x="4279" y="19050"/>
                </a:lnTo>
                <a:lnTo>
                  <a:pt x="475157" y="19050"/>
                </a:lnTo>
                <a:lnTo>
                  <a:pt x="479450" y="14770"/>
                </a:lnTo>
                <a:lnTo>
                  <a:pt x="479450" y="4279"/>
                </a:lnTo>
                <a:lnTo>
                  <a:pt x="475157" y="0"/>
                </a:lnTo>
                <a:close/>
              </a:path>
            </a:pathLst>
          </a:custGeom>
          <a:solidFill>
            <a:srgbClr val="144C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34299" y="858815"/>
            <a:ext cx="480059" cy="19050"/>
          </a:xfrm>
          <a:custGeom>
            <a:avLst/>
            <a:gdLst/>
            <a:ahLst/>
            <a:cxnLst/>
            <a:rect l="l" t="t" r="r" b="b"/>
            <a:pathLst>
              <a:path w="480060" h="19050">
                <a:moveTo>
                  <a:pt x="475157" y="0"/>
                </a:moveTo>
                <a:lnTo>
                  <a:pt x="9525" y="0"/>
                </a:lnTo>
                <a:lnTo>
                  <a:pt x="4279" y="0"/>
                </a:lnTo>
                <a:lnTo>
                  <a:pt x="0" y="4292"/>
                </a:lnTo>
                <a:lnTo>
                  <a:pt x="0" y="14770"/>
                </a:lnTo>
                <a:lnTo>
                  <a:pt x="4279" y="19050"/>
                </a:lnTo>
                <a:lnTo>
                  <a:pt x="475157" y="19050"/>
                </a:lnTo>
                <a:lnTo>
                  <a:pt x="479450" y="14770"/>
                </a:lnTo>
                <a:lnTo>
                  <a:pt x="479450" y="4292"/>
                </a:lnTo>
                <a:lnTo>
                  <a:pt x="475157" y="0"/>
                </a:lnTo>
                <a:close/>
              </a:path>
            </a:pathLst>
          </a:custGeom>
          <a:solidFill>
            <a:srgbClr val="144C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4299" y="511139"/>
            <a:ext cx="480059" cy="19050"/>
          </a:xfrm>
          <a:custGeom>
            <a:avLst/>
            <a:gdLst/>
            <a:ahLst/>
            <a:cxnLst/>
            <a:rect l="l" t="t" r="r" b="b"/>
            <a:pathLst>
              <a:path w="480060" h="19050">
                <a:moveTo>
                  <a:pt x="475157" y="0"/>
                </a:moveTo>
                <a:lnTo>
                  <a:pt x="9525" y="0"/>
                </a:lnTo>
                <a:lnTo>
                  <a:pt x="4279" y="0"/>
                </a:lnTo>
                <a:lnTo>
                  <a:pt x="0" y="4279"/>
                </a:lnTo>
                <a:lnTo>
                  <a:pt x="0" y="14770"/>
                </a:lnTo>
                <a:lnTo>
                  <a:pt x="4279" y="19050"/>
                </a:lnTo>
                <a:lnTo>
                  <a:pt x="475157" y="19050"/>
                </a:lnTo>
                <a:lnTo>
                  <a:pt x="479450" y="14770"/>
                </a:lnTo>
                <a:lnTo>
                  <a:pt x="479450" y="4279"/>
                </a:lnTo>
                <a:lnTo>
                  <a:pt x="475157" y="0"/>
                </a:lnTo>
                <a:close/>
              </a:path>
            </a:pathLst>
          </a:custGeom>
          <a:solidFill>
            <a:srgbClr val="144C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41598" y="367626"/>
            <a:ext cx="670560" cy="654050"/>
          </a:xfrm>
          <a:custGeom>
            <a:avLst/>
            <a:gdLst/>
            <a:ahLst/>
            <a:cxnLst/>
            <a:rect l="l" t="t" r="r" b="b"/>
            <a:pathLst>
              <a:path w="670560" h="654050">
                <a:moveTo>
                  <a:pt x="178663" y="153670"/>
                </a:moveTo>
                <a:lnTo>
                  <a:pt x="167271" y="114300"/>
                </a:lnTo>
                <a:lnTo>
                  <a:pt x="155867" y="153670"/>
                </a:lnTo>
                <a:lnTo>
                  <a:pt x="178663" y="153670"/>
                </a:lnTo>
                <a:close/>
              </a:path>
              <a:path w="670560" h="654050">
                <a:moveTo>
                  <a:pt x="190652" y="6350"/>
                </a:moveTo>
                <a:lnTo>
                  <a:pt x="190347" y="7620"/>
                </a:lnTo>
                <a:lnTo>
                  <a:pt x="190271" y="10160"/>
                </a:lnTo>
                <a:lnTo>
                  <a:pt x="190652" y="6350"/>
                </a:lnTo>
                <a:close/>
              </a:path>
              <a:path w="670560" h="654050">
                <a:moveTo>
                  <a:pt x="275412" y="114300"/>
                </a:moveTo>
                <a:lnTo>
                  <a:pt x="272186" y="111760"/>
                </a:lnTo>
                <a:lnTo>
                  <a:pt x="247637" y="111760"/>
                </a:lnTo>
                <a:lnTo>
                  <a:pt x="247637" y="125730"/>
                </a:lnTo>
                <a:lnTo>
                  <a:pt x="272478" y="125730"/>
                </a:lnTo>
                <a:lnTo>
                  <a:pt x="274383" y="124460"/>
                </a:lnTo>
                <a:lnTo>
                  <a:pt x="275412" y="121920"/>
                </a:lnTo>
                <a:lnTo>
                  <a:pt x="275412" y="114300"/>
                </a:lnTo>
                <a:close/>
              </a:path>
              <a:path w="670560" h="654050">
                <a:moveTo>
                  <a:pt x="276136" y="277177"/>
                </a:moveTo>
                <a:lnTo>
                  <a:pt x="209854" y="277177"/>
                </a:lnTo>
                <a:lnTo>
                  <a:pt x="143573" y="314045"/>
                </a:lnTo>
                <a:lnTo>
                  <a:pt x="143573" y="379920"/>
                </a:lnTo>
                <a:lnTo>
                  <a:pt x="209854" y="343052"/>
                </a:lnTo>
                <a:lnTo>
                  <a:pt x="209854" y="567169"/>
                </a:lnTo>
                <a:lnTo>
                  <a:pt x="276136" y="567169"/>
                </a:lnTo>
                <a:lnTo>
                  <a:pt x="276136" y="343052"/>
                </a:lnTo>
                <a:lnTo>
                  <a:pt x="276136" y="277177"/>
                </a:lnTo>
                <a:close/>
              </a:path>
              <a:path w="670560" h="654050">
                <a:moveTo>
                  <a:pt x="288556" y="151130"/>
                </a:moveTo>
                <a:lnTo>
                  <a:pt x="285191" y="146050"/>
                </a:lnTo>
                <a:lnTo>
                  <a:pt x="247637" y="146050"/>
                </a:lnTo>
                <a:lnTo>
                  <a:pt x="247637" y="170180"/>
                </a:lnTo>
                <a:lnTo>
                  <a:pt x="285191" y="170180"/>
                </a:lnTo>
                <a:lnTo>
                  <a:pt x="288556" y="165100"/>
                </a:lnTo>
                <a:lnTo>
                  <a:pt x="288556" y="151130"/>
                </a:lnTo>
                <a:close/>
              </a:path>
              <a:path w="670560" h="654050">
                <a:moveTo>
                  <a:pt x="372287" y="153670"/>
                </a:moveTo>
                <a:lnTo>
                  <a:pt x="360895" y="114300"/>
                </a:lnTo>
                <a:lnTo>
                  <a:pt x="349504" y="153670"/>
                </a:lnTo>
                <a:lnTo>
                  <a:pt x="372287" y="153670"/>
                </a:lnTo>
                <a:close/>
              </a:path>
              <a:path w="670560" h="654050">
                <a:moveTo>
                  <a:pt x="479729" y="10160"/>
                </a:moveTo>
                <a:lnTo>
                  <a:pt x="479653" y="7620"/>
                </a:lnTo>
                <a:lnTo>
                  <a:pt x="479412" y="6350"/>
                </a:lnTo>
                <a:lnTo>
                  <a:pt x="479475" y="7620"/>
                </a:lnTo>
                <a:lnTo>
                  <a:pt x="479729" y="10160"/>
                </a:lnTo>
                <a:close/>
              </a:path>
              <a:path w="670560" h="654050">
                <a:moveTo>
                  <a:pt x="488911" y="140970"/>
                </a:moveTo>
                <a:lnTo>
                  <a:pt x="486918" y="128270"/>
                </a:lnTo>
                <a:lnTo>
                  <a:pt x="481355" y="119380"/>
                </a:lnTo>
                <a:lnTo>
                  <a:pt x="472757" y="114300"/>
                </a:lnTo>
                <a:lnTo>
                  <a:pt x="461733" y="111760"/>
                </a:lnTo>
                <a:lnTo>
                  <a:pt x="441274" y="111760"/>
                </a:lnTo>
                <a:lnTo>
                  <a:pt x="441274" y="168910"/>
                </a:lnTo>
                <a:lnTo>
                  <a:pt x="461733" y="168910"/>
                </a:lnTo>
                <a:lnTo>
                  <a:pt x="472757" y="166370"/>
                </a:lnTo>
                <a:lnTo>
                  <a:pt x="481355" y="161290"/>
                </a:lnTo>
                <a:lnTo>
                  <a:pt x="486918" y="152400"/>
                </a:lnTo>
                <a:lnTo>
                  <a:pt x="488911" y="140970"/>
                </a:lnTo>
                <a:close/>
              </a:path>
              <a:path w="670560" h="654050">
                <a:moveTo>
                  <a:pt x="526770" y="476021"/>
                </a:moveTo>
                <a:lnTo>
                  <a:pt x="518769" y="433959"/>
                </a:lnTo>
                <a:lnTo>
                  <a:pt x="496989" y="403631"/>
                </a:lnTo>
                <a:lnTo>
                  <a:pt x="464731" y="385267"/>
                </a:lnTo>
                <a:lnTo>
                  <a:pt x="425272" y="379095"/>
                </a:lnTo>
                <a:lnTo>
                  <a:pt x="399592" y="379095"/>
                </a:lnTo>
                <a:lnTo>
                  <a:pt x="402488" y="339318"/>
                </a:lnTo>
                <a:lnTo>
                  <a:pt x="512267" y="339318"/>
                </a:lnTo>
                <a:lnTo>
                  <a:pt x="512267" y="277177"/>
                </a:lnTo>
                <a:lnTo>
                  <a:pt x="340360" y="277177"/>
                </a:lnTo>
                <a:lnTo>
                  <a:pt x="328333" y="443712"/>
                </a:lnTo>
                <a:lnTo>
                  <a:pt x="421132" y="443712"/>
                </a:lnTo>
                <a:lnTo>
                  <a:pt x="438810" y="446252"/>
                </a:lnTo>
                <a:lnTo>
                  <a:pt x="451065" y="453186"/>
                </a:lnTo>
                <a:lnTo>
                  <a:pt x="458177" y="463461"/>
                </a:lnTo>
                <a:lnTo>
                  <a:pt x="460489" y="476021"/>
                </a:lnTo>
                <a:lnTo>
                  <a:pt x="458177" y="488581"/>
                </a:lnTo>
                <a:lnTo>
                  <a:pt x="451065" y="498856"/>
                </a:lnTo>
                <a:lnTo>
                  <a:pt x="438810" y="505790"/>
                </a:lnTo>
                <a:lnTo>
                  <a:pt x="421132" y="508342"/>
                </a:lnTo>
                <a:lnTo>
                  <a:pt x="403440" y="505790"/>
                </a:lnTo>
                <a:lnTo>
                  <a:pt x="391198" y="498856"/>
                </a:lnTo>
                <a:lnTo>
                  <a:pt x="384073" y="488581"/>
                </a:lnTo>
                <a:lnTo>
                  <a:pt x="381774" y="476021"/>
                </a:lnTo>
                <a:lnTo>
                  <a:pt x="315493" y="476021"/>
                </a:lnTo>
                <a:lnTo>
                  <a:pt x="324129" y="518083"/>
                </a:lnTo>
                <a:lnTo>
                  <a:pt x="347345" y="548411"/>
                </a:lnTo>
                <a:lnTo>
                  <a:pt x="381038" y="566775"/>
                </a:lnTo>
                <a:lnTo>
                  <a:pt x="421132" y="572960"/>
                </a:lnTo>
                <a:lnTo>
                  <a:pt x="461238" y="566775"/>
                </a:lnTo>
                <a:lnTo>
                  <a:pt x="494919" y="548411"/>
                </a:lnTo>
                <a:lnTo>
                  <a:pt x="518134" y="518083"/>
                </a:lnTo>
                <a:lnTo>
                  <a:pt x="520128" y="508342"/>
                </a:lnTo>
                <a:lnTo>
                  <a:pt x="526770" y="476021"/>
                </a:lnTo>
                <a:close/>
              </a:path>
              <a:path w="670560" h="654050">
                <a:moveTo>
                  <a:pt x="603199" y="140970"/>
                </a:moveTo>
                <a:lnTo>
                  <a:pt x="600875" y="128270"/>
                </a:lnTo>
                <a:lnTo>
                  <a:pt x="594537" y="118110"/>
                </a:lnTo>
                <a:lnTo>
                  <a:pt x="585063" y="111760"/>
                </a:lnTo>
                <a:lnTo>
                  <a:pt x="573379" y="110490"/>
                </a:lnTo>
                <a:lnTo>
                  <a:pt x="561695" y="111760"/>
                </a:lnTo>
                <a:lnTo>
                  <a:pt x="552221" y="118110"/>
                </a:lnTo>
                <a:lnTo>
                  <a:pt x="545884" y="128270"/>
                </a:lnTo>
                <a:lnTo>
                  <a:pt x="543572" y="140970"/>
                </a:lnTo>
                <a:lnTo>
                  <a:pt x="545884" y="152400"/>
                </a:lnTo>
                <a:lnTo>
                  <a:pt x="552221" y="162560"/>
                </a:lnTo>
                <a:lnTo>
                  <a:pt x="561695" y="168910"/>
                </a:lnTo>
                <a:lnTo>
                  <a:pt x="573379" y="170180"/>
                </a:lnTo>
                <a:lnTo>
                  <a:pt x="585063" y="168910"/>
                </a:lnTo>
                <a:lnTo>
                  <a:pt x="594537" y="162560"/>
                </a:lnTo>
                <a:lnTo>
                  <a:pt x="600875" y="152400"/>
                </a:lnTo>
                <a:lnTo>
                  <a:pt x="603199" y="140970"/>
                </a:lnTo>
                <a:close/>
              </a:path>
              <a:path w="670560" h="654050">
                <a:moveTo>
                  <a:pt x="670521" y="81280"/>
                </a:moveTo>
                <a:lnTo>
                  <a:pt x="670369" y="73660"/>
                </a:lnTo>
                <a:lnTo>
                  <a:pt x="670306" y="69850"/>
                </a:lnTo>
                <a:lnTo>
                  <a:pt x="669226" y="58420"/>
                </a:lnTo>
                <a:lnTo>
                  <a:pt x="666686" y="48260"/>
                </a:lnTo>
                <a:lnTo>
                  <a:pt x="664794" y="44450"/>
                </a:lnTo>
                <a:lnTo>
                  <a:pt x="660400" y="35560"/>
                </a:lnTo>
                <a:lnTo>
                  <a:pt x="652640" y="24130"/>
                </a:lnTo>
                <a:lnTo>
                  <a:pt x="642810" y="15240"/>
                </a:lnTo>
                <a:lnTo>
                  <a:pt x="640715" y="13970"/>
                </a:lnTo>
                <a:lnTo>
                  <a:pt x="630275" y="7620"/>
                </a:lnTo>
                <a:lnTo>
                  <a:pt x="626567" y="5854"/>
                </a:lnTo>
                <a:lnTo>
                  <a:pt x="626567" y="140970"/>
                </a:lnTo>
                <a:lnTo>
                  <a:pt x="624497" y="151041"/>
                </a:lnTo>
                <a:lnTo>
                  <a:pt x="624497" y="246380"/>
                </a:lnTo>
                <a:lnTo>
                  <a:pt x="623481" y="260350"/>
                </a:lnTo>
                <a:lnTo>
                  <a:pt x="623544" y="580390"/>
                </a:lnTo>
                <a:lnTo>
                  <a:pt x="622096" y="590550"/>
                </a:lnTo>
                <a:lnTo>
                  <a:pt x="618286" y="596900"/>
                </a:lnTo>
                <a:lnTo>
                  <a:pt x="616712" y="598170"/>
                </a:lnTo>
                <a:lnTo>
                  <a:pt x="616077" y="599440"/>
                </a:lnTo>
                <a:lnTo>
                  <a:pt x="606691" y="607060"/>
                </a:lnTo>
                <a:lnTo>
                  <a:pt x="66598" y="607060"/>
                </a:lnTo>
                <a:lnTo>
                  <a:pt x="48387" y="588010"/>
                </a:lnTo>
                <a:lnTo>
                  <a:pt x="47650" y="588010"/>
                </a:lnTo>
                <a:lnTo>
                  <a:pt x="47510" y="589280"/>
                </a:lnTo>
                <a:lnTo>
                  <a:pt x="47561" y="588010"/>
                </a:lnTo>
                <a:lnTo>
                  <a:pt x="47802" y="586740"/>
                </a:lnTo>
                <a:lnTo>
                  <a:pt x="46939" y="585470"/>
                </a:lnTo>
                <a:lnTo>
                  <a:pt x="47193" y="586740"/>
                </a:lnTo>
                <a:lnTo>
                  <a:pt x="46672" y="584200"/>
                </a:lnTo>
                <a:lnTo>
                  <a:pt x="46507" y="283210"/>
                </a:lnTo>
                <a:lnTo>
                  <a:pt x="46405" y="275590"/>
                </a:lnTo>
                <a:lnTo>
                  <a:pt x="46342" y="260350"/>
                </a:lnTo>
                <a:lnTo>
                  <a:pt x="46494" y="251460"/>
                </a:lnTo>
                <a:lnTo>
                  <a:pt x="47320" y="245110"/>
                </a:lnTo>
                <a:lnTo>
                  <a:pt x="58280" y="243840"/>
                </a:lnTo>
                <a:lnTo>
                  <a:pt x="611797" y="243840"/>
                </a:lnTo>
                <a:lnTo>
                  <a:pt x="622681" y="245110"/>
                </a:lnTo>
                <a:lnTo>
                  <a:pt x="624497" y="246380"/>
                </a:lnTo>
                <a:lnTo>
                  <a:pt x="624497" y="151041"/>
                </a:lnTo>
                <a:lnTo>
                  <a:pt x="622388" y="161290"/>
                </a:lnTo>
                <a:lnTo>
                  <a:pt x="610984" y="177800"/>
                </a:lnTo>
                <a:lnTo>
                  <a:pt x="594080" y="189230"/>
                </a:lnTo>
                <a:lnTo>
                  <a:pt x="573379" y="193040"/>
                </a:lnTo>
                <a:lnTo>
                  <a:pt x="566470" y="191770"/>
                </a:lnTo>
                <a:lnTo>
                  <a:pt x="552678" y="189230"/>
                </a:lnTo>
                <a:lnTo>
                  <a:pt x="535762" y="177800"/>
                </a:lnTo>
                <a:lnTo>
                  <a:pt x="524370" y="161290"/>
                </a:lnTo>
                <a:lnTo>
                  <a:pt x="520192" y="140970"/>
                </a:lnTo>
                <a:lnTo>
                  <a:pt x="524370" y="119380"/>
                </a:lnTo>
                <a:lnTo>
                  <a:pt x="535762" y="102870"/>
                </a:lnTo>
                <a:lnTo>
                  <a:pt x="552678" y="91440"/>
                </a:lnTo>
                <a:lnTo>
                  <a:pt x="566470" y="88900"/>
                </a:lnTo>
                <a:lnTo>
                  <a:pt x="573379" y="87630"/>
                </a:lnTo>
                <a:lnTo>
                  <a:pt x="594080" y="91440"/>
                </a:lnTo>
                <a:lnTo>
                  <a:pt x="610984" y="102870"/>
                </a:lnTo>
                <a:lnTo>
                  <a:pt x="622388" y="119380"/>
                </a:lnTo>
                <a:lnTo>
                  <a:pt x="626567" y="140970"/>
                </a:lnTo>
                <a:lnTo>
                  <a:pt x="626567" y="5854"/>
                </a:lnTo>
                <a:lnTo>
                  <a:pt x="624967" y="5080"/>
                </a:lnTo>
                <a:lnTo>
                  <a:pt x="611784" y="0"/>
                </a:lnTo>
                <a:lnTo>
                  <a:pt x="606463" y="1270"/>
                </a:lnTo>
                <a:lnTo>
                  <a:pt x="527494" y="1270"/>
                </a:lnTo>
                <a:lnTo>
                  <a:pt x="527405" y="13970"/>
                </a:lnTo>
                <a:lnTo>
                  <a:pt x="527151" y="12700"/>
                </a:lnTo>
                <a:lnTo>
                  <a:pt x="526732" y="12700"/>
                </a:lnTo>
                <a:lnTo>
                  <a:pt x="526326" y="21590"/>
                </a:lnTo>
                <a:lnTo>
                  <a:pt x="526262" y="22860"/>
                </a:lnTo>
                <a:lnTo>
                  <a:pt x="526148" y="25400"/>
                </a:lnTo>
                <a:lnTo>
                  <a:pt x="525945" y="25400"/>
                </a:lnTo>
                <a:lnTo>
                  <a:pt x="523417" y="33020"/>
                </a:lnTo>
                <a:lnTo>
                  <a:pt x="522135" y="34290"/>
                </a:lnTo>
                <a:lnTo>
                  <a:pt x="511987" y="41910"/>
                </a:lnTo>
                <a:lnTo>
                  <a:pt x="511416" y="42100"/>
                </a:lnTo>
                <a:lnTo>
                  <a:pt x="511416" y="140970"/>
                </a:lnTo>
                <a:lnTo>
                  <a:pt x="507619" y="160020"/>
                </a:lnTo>
                <a:lnTo>
                  <a:pt x="497154" y="176530"/>
                </a:lnTo>
                <a:lnTo>
                  <a:pt x="481393" y="187960"/>
                </a:lnTo>
                <a:lnTo>
                  <a:pt x="461733" y="191770"/>
                </a:lnTo>
                <a:lnTo>
                  <a:pt x="417880" y="191770"/>
                </a:lnTo>
                <a:lnTo>
                  <a:pt x="417880" y="88900"/>
                </a:lnTo>
                <a:lnTo>
                  <a:pt x="461733" y="88900"/>
                </a:lnTo>
                <a:lnTo>
                  <a:pt x="481393" y="92710"/>
                </a:lnTo>
                <a:lnTo>
                  <a:pt x="497154" y="104140"/>
                </a:lnTo>
                <a:lnTo>
                  <a:pt x="507619" y="120650"/>
                </a:lnTo>
                <a:lnTo>
                  <a:pt x="511416" y="140970"/>
                </a:lnTo>
                <a:lnTo>
                  <a:pt x="511416" y="42100"/>
                </a:lnTo>
                <a:lnTo>
                  <a:pt x="504304" y="44450"/>
                </a:lnTo>
                <a:lnTo>
                  <a:pt x="499732" y="43180"/>
                </a:lnTo>
                <a:lnTo>
                  <a:pt x="490601" y="40640"/>
                </a:lnTo>
                <a:lnTo>
                  <a:pt x="488657" y="40640"/>
                </a:lnTo>
                <a:lnTo>
                  <a:pt x="479602" y="27940"/>
                </a:lnTo>
                <a:lnTo>
                  <a:pt x="478866" y="24130"/>
                </a:lnTo>
                <a:lnTo>
                  <a:pt x="478942" y="12700"/>
                </a:lnTo>
                <a:lnTo>
                  <a:pt x="479018" y="10160"/>
                </a:lnTo>
                <a:lnTo>
                  <a:pt x="479132" y="6350"/>
                </a:lnTo>
                <a:lnTo>
                  <a:pt x="479171" y="4838"/>
                </a:lnTo>
                <a:lnTo>
                  <a:pt x="478828" y="1270"/>
                </a:lnTo>
                <a:lnTo>
                  <a:pt x="409117" y="1270"/>
                </a:lnTo>
                <a:lnTo>
                  <a:pt x="409117" y="191770"/>
                </a:lnTo>
                <a:lnTo>
                  <a:pt x="383552" y="191770"/>
                </a:lnTo>
                <a:lnTo>
                  <a:pt x="378866" y="175260"/>
                </a:lnTo>
                <a:lnTo>
                  <a:pt x="342925" y="175260"/>
                </a:lnTo>
                <a:lnTo>
                  <a:pt x="338239" y="191770"/>
                </a:lnTo>
                <a:lnTo>
                  <a:pt x="312674" y="191770"/>
                </a:lnTo>
                <a:lnTo>
                  <a:pt x="345986" y="88900"/>
                </a:lnTo>
                <a:lnTo>
                  <a:pt x="375805" y="88900"/>
                </a:lnTo>
                <a:lnTo>
                  <a:pt x="409117" y="191770"/>
                </a:lnTo>
                <a:lnTo>
                  <a:pt x="409117" y="1270"/>
                </a:lnTo>
                <a:lnTo>
                  <a:pt x="311937" y="1270"/>
                </a:lnTo>
                <a:lnTo>
                  <a:pt x="311937" y="158750"/>
                </a:lnTo>
                <a:lnTo>
                  <a:pt x="309499" y="172720"/>
                </a:lnTo>
                <a:lnTo>
                  <a:pt x="302742" y="182880"/>
                </a:lnTo>
                <a:lnTo>
                  <a:pt x="292519" y="189230"/>
                </a:lnTo>
                <a:lnTo>
                  <a:pt x="279641" y="191770"/>
                </a:lnTo>
                <a:lnTo>
                  <a:pt x="224256" y="191770"/>
                </a:lnTo>
                <a:lnTo>
                  <a:pt x="224256" y="88900"/>
                </a:lnTo>
                <a:lnTo>
                  <a:pt x="267373" y="88900"/>
                </a:lnTo>
                <a:lnTo>
                  <a:pt x="298780" y="118110"/>
                </a:lnTo>
                <a:lnTo>
                  <a:pt x="294982" y="129540"/>
                </a:lnTo>
                <a:lnTo>
                  <a:pt x="302006" y="135890"/>
                </a:lnTo>
                <a:lnTo>
                  <a:pt x="307352" y="142240"/>
                </a:lnTo>
                <a:lnTo>
                  <a:pt x="310743" y="149860"/>
                </a:lnTo>
                <a:lnTo>
                  <a:pt x="311937" y="158750"/>
                </a:lnTo>
                <a:lnTo>
                  <a:pt x="311937" y="1270"/>
                </a:lnTo>
                <a:lnTo>
                  <a:pt x="215493" y="1270"/>
                </a:lnTo>
                <a:lnTo>
                  <a:pt x="215493" y="191770"/>
                </a:lnTo>
                <a:lnTo>
                  <a:pt x="189915" y="191770"/>
                </a:lnTo>
                <a:lnTo>
                  <a:pt x="185242" y="175260"/>
                </a:lnTo>
                <a:lnTo>
                  <a:pt x="149288" y="175260"/>
                </a:lnTo>
                <a:lnTo>
                  <a:pt x="144614" y="191770"/>
                </a:lnTo>
                <a:lnTo>
                  <a:pt x="119037" y="191770"/>
                </a:lnTo>
                <a:lnTo>
                  <a:pt x="141668" y="121920"/>
                </a:lnTo>
                <a:lnTo>
                  <a:pt x="152361" y="88900"/>
                </a:lnTo>
                <a:lnTo>
                  <a:pt x="182168" y="88900"/>
                </a:lnTo>
                <a:lnTo>
                  <a:pt x="215493" y="191770"/>
                </a:lnTo>
                <a:lnTo>
                  <a:pt x="215493" y="1270"/>
                </a:lnTo>
                <a:lnTo>
                  <a:pt x="191173" y="1270"/>
                </a:lnTo>
                <a:lnTo>
                  <a:pt x="190830" y="4838"/>
                </a:lnTo>
                <a:lnTo>
                  <a:pt x="190868" y="6350"/>
                </a:lnTo>
                <a:lnTo>
                  <a:pt x="190982" y="10160"/>
                </a:lnTo>
                <a:lnTo>
                  <a:pt x="191058" y="12700"/>
                </a:lnTo>
                <a:lnTo>
                  <a:pt x="166281" y="43180"/>
                </a:lnTo>
                <a:lnTo>
                  <a:pt x="159270" y="41910"/>
                </a:lnTo>
                <a:lnTo>
                  <a:pt x="153200" y="38100"/>
                </a:lnTo>
                <a:lnTo>
                  <a:pt x="147853" y="34290"/>
                </a:lnTo>
                <a:lnTo>
                  <a:pt x="146507" y="31750"/>
                </a:lnTo>
                <a:lnTo>
                  <a:pt x="144170" y="25400"/>
                </a:lnTo>
                <a:lnTo>
                  <a:pt x="141732" y="22860"/>
                </a:lnTo>
                <a:lnTo>
                  <a:pt x="142506" y="16510"/>
                </a:lnTo>
                <a:lnTo>
                  <a:pt x="142506" y="1270"/>
                </a:lnTo>
                <a:lnTo>
                  <a:pt x="117576" y="1270"/>
                </a:lnTo>
                <a:lnTo>
                  <a:pt x="117576" y="162560"/>
                </a:lnTo>
                <a:lnTo>
                  <a:pt x="114706" y="176530"/>
                </a:lnTo>
                <a:lnTo>
                  <a:pt x="106946" y="185420"/>
                </a:lnTo>
                <a:lnTo>
                  <a:pt x="95516" y="191770"/>
                </a:lnTo>
                <a:lnTo>
                  <a:pt x="81635" y="193040"/>
                </a:lnTo>
                <a:lnTo>
                  <a:pt x="67144" y="191770"/>
                </a:lnTo>
                <a:lnTo>
                  <a:pt x="55079" y="185420"/>
                </a:lnTo>
                <a:lnTo>
                  <a:pt x="46837" y="175260"/>
                </a:lnTo>
                <a:lnTo>
                  <a:pt x="43776" y="158750"/>
                </a:lnTo>
                <a:lnTo>
                  <a:pt x="67157" y="158750"/>
                </a:lnTo>
                <a:lnTo>
                  <a:pt x="67157" y="167640"/>
                </a:lnTo>
                <a:lnTo>
                  <a:pt x="71399" y="170180"/>
                </a:lnTo>
                <a:lnTo>
                  <a:pt x="91122" y="170180"/>
                </a:lnTo>
                <a:lnTo>
                  <a:pt x="94195" y="167640"/>
                </a:lnTo>
                <a:lnTo>
                  <a:pt x="94195" y="158750"/>
                </a:lnTo>
                <a:lnTo>
                  <a:pt x="94195" y="157480"/>
                </a:lnTo>
                <a:lnTo>
                  <a:pt x="86893" y="153670"/>
                </a:lnTo>
                <a:lnTo>
                  <a:pt x="77978" y="151130"/>
                </a:lnTo>
                <a:lnTo>
                  <a:pt x="66763" y="147320"/>
                </a:lnTo>
                <a:lnTo>
                  <a:pt x="56184" y="140970"/>
                </a:lnTo>
                <a:lnTo>
                  <a:pt x="48323" y="132080"/>
                </a:lnTo>
                <a:lnTo>
                  <a:pt x="45250" y="118110"/>
                </a:lnTo>
                <a:lnTo>
                  <a:pt x="48120" y="104140"/>
                </a:lnTo>
                <a:lnTo>
                  <a:pt x="55740" y="95250"/>
                </a:lnTo>
                <a:lnTo>
                  <a:pt x="66636" y="88900"/>
                </a:lnTo>
                <a:lnTo>
                  <a:pt x="79286" y="87630"/>
                </a:lnTo>
                <a:lnTo>
                  <a:pt x="92456" y="88900"/>
                </a:lnTo>
                <a:lnTo>
                  <a:pt x="103759" y="95250"/>
                </a:lnTo>
                <a:lnTo>
                  <a:pt x="111671" y="105410"/>
                </a:lnTo>
                <a:lnTo>
                  <a:pt x="114655" y="121920"/>
                </a:lnTo>
                <a:lnTo>
                  <a:pt x="91274" y="121920"/>
                </a:lnTo>
                <a:lnTo>
                  <a:pt x="91274" y="113030"/>
                </a:lnTo>
                <a:lnTo>
                  <a:pt x="87325" y="110490"/>
                </a:lnTo>
                <a:lnTo>
                  <a:pt x="71983" y="110490"/>
                </a:lnTo>
                <a:lnTo>
                  <a:pt x="68618" y="113030"/>
                </a:lnTo>
                <a:lnTo>
                  <a:pt x="68618" y="124460"/>
                </a:lnTo>
                <a:lnTo>
                  <a:pt x="74612" y="127000"/>
                </a:lnTo>
                <a:lnTo>
                  <a:pt x="83096" y="129540"/>
                </a:lnTo>
                <a:lnTo>
                  <a:pt x="94640" y="134620"/>
                </a:lnTo>
                <a:lnTo>
                  <a:pt x="105816" y="139700"/>
                </a:lnTo>
                <a:lnTo>
                  <a:pt x="114236" y="148590"/>
                </a:lnTo>
                <a:lnTo>
                  <a:pt x="117576" y="162560"/>
                </a:lnTo>
                <a:lnTo>
                  <a:pt x="117576" y="1270"/>
                </a:lnTo>
                <a:lnTo>
                  <a:pt x="61506" y="1270"/>
                </a:lnTo>
                <a:lnTo>
                  <a:pt x="52006" y="2540"/>
                </a:lnTo>
                <a:lnTo>
                  <a:pt x="49568" y="2540"/>
                </a:lnTo>
                <a:lnTo>
                  <a:pt x="42278" y="6350"/>
                </a:lnTo>
                <a:lnTo>
                  <a:pt x="34175" y="10160"/>
                </a:lnTo>
                <a:lnTo>
                  <a:pt x="26555" y="16510"/>
                </a:lnTo>
                <a:lnTo>
                  <a:pt x="20713" y="21590"/>
                </a:lnTo>
                <a:lnTo>
                  <a:pt x="7581" y="38100"/>
                </a:lnTo>
                <a:lnTo>
                  <a:pt x="1587" y="55880"/>
                </a:lnTo>
                <a:lnTo>
                  <a:pt x="0" y="73660"/>
                </a:lnTo>
                <a:lnTo>
                  <a:pt x="0" y="584200"/>
                </a:lnTo>
                <a:lnTo>
                  <a:pt x="13220" y="626110"/>
                </a:lnTo>
                <a:lnTo>
                  <a:pt x="48539" y="651510"/>
                </a:lnTo>
                <a:lnTo>
                  <a:pt x="65900" y="654050"/>
                </a:lnTo>
                <a:lnTo>
                  <a:pt x="601497" y="654050"/>
                </a:lnTo>
                <a:lnTo>
                  <a:pt x="650722" y="632460"/>
                </a:lnTo>
                <a:lnTo>
                  <a:pt x="665873" y="607060"/>
                </a:lnTo>
                <a:lnTo>
                  <a:pt x="667943" y="601980"/>
                </a:lnTo>
                <a:lnTo>
                  <a:pt x="670433" y="584200"/>
                </a:lnTo>
                <a:lnTo>
                  <a:pt x="670483" y="243840"/>
                </a:lnTo>
                <a:lnTo>
                  <a:pt x="670496" y="193040"/>
                </a:lnTo>
                <a:lnTo>
                  <a:pt x="670509" y="87630"/>
                </a:lnTo>
                <a:lnTo>
                  <a:pt x="670521" y="81280"/>
                </a:lnTo>
                <a:close/>
              </a:path>
            </a:pathLst>
          </a:custGeom>
          <a:solidFill>
            <a:srgbClr val="10AE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28560" y="1214809"/>
            <a:ext cx="1696720" cy="299720"/>
          </a:xfrm>
          <a:custGeom>
            <a:avLst/>
            <a:gdLst/>
            <a:ahLst/>
            <a:cxnLst/>
            <a:rect l="l" t="t" r="r" b="b"/>
            <a:pathLst>
              <a:path w="1696720" h="299719">
                <a:moveTo>
                  <a:pt x="1696427" y="0"/>
                </a:moveTo>
                <a:lnTo>
                  <a:pt x="0" y="0"/>
                </a:lnTo>
                <a:lnTo>
                  <a:pt x="124548" y="215734"/>
                </a:lnTo>
                <a:lnTo>
                  <a:pt x="149869" y="248170"/>
                </a:lnTo>
                <a:lnTo>
                  <a:pt x="183154" y="274729"/>
                </a:lnTo>
                <a:lnTo>
                  <a:pt x="220080" y="292673"/>
                </a:lnTo>
                <a:lnTo>
                  <a:pt x="256324" y="299262"/>
                </a:lnTo>
                <a:lnTo>
                  <a:pt x="1440116" y="299262"/>
                </a:lnTo>
                <a:lnTo>
                  <a:pt x="1513279" y="274729"/>
                </a:lnTo>
                <a:lnTo>
                  <a:pt x="1546560" y="248170"/>
                </a:lnTo>
                <a:lnTo>
                  <a:pt x="1571879" y="215734"/>
                </a:lnTo>
                <a:lnTo>
                  <a:pt x="1696427" y="0"/>
                </a:lnTo>
                <a:close/>
              </a:path>
            </a:pathLst>
          </a:custGeom>
          <a:solidFill>
            <a:srgbClr val="10AE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36550" y="7407442"/>
            <a:ext cx="1837689" cy="61341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indent="83820">
              <a:lnSpc>
                <a:spcPct val="88200"/>
              </a:lnSpc>
              <a:spcBef>
                <a:spcPts val="270"/>
              </a:spcBef>
            </a:pP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Mg.</a:t>
            </a:r>
            <a:r>
              <a:rPr sz="1000" i="1" spc="-1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45" dirty="0">
                <a:solidFill>
                  <a:srgbClr val="144C89"/>
                </a:solidFill>
                <a:latin typeface="Trebuchet MS"/>
                <a:cs typeface="Trebuchet MS"/>
              </a:rPr>
              <a:t>Fiorella</a:t>
            </a:r>
            <a:r>
              <a:rPr sz="1000" i="1" spc="-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Rojas</a:t>
            </a:r>
            <a:r>
              <a:rPr sz="1000" i="1" spc="-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10" dirty="0">
                <a:solidFill>
                  <a:srgbClr val="144C89"/>
                </a:solidFill>
                <a:latin typeface="Trebuchet MS"/>
                <a:cs typeface="Trebuchet MS"/>
              </a:rPr>
              <a:t>Pineda </a:t>
            </a:r>
            <a:r>
              <a:rPr sz="110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Categorización</a:t>
            </a:r>
            <a:r>
              <a:rPr sz="1100" b="1" i="1" spc="1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100" b="1" i="1" spc="1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servicios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 salud</a:t>
            </a:r>
            <a:r>
              <a:rPr sz="110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75" dirty="0">
                <a:solidFill>
                  <a:srgbClr val="144C89"/>
                </a:solidFill>
                <a:latin typeface="Trebuchet MS"/>
                <a:cs typeface="Trebuchet MS"/>
              </a:rPr>
              <a:t>y</a:t>
            </a:r>
            <a:r>
              <a:rPr sz="110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tópicos</a:t>
            </a:r>
            <a:r>
              <a:rPr sz="110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10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 apoyo</a:t>
            </a:r>
            <a:endParaRPr sz="1100">
              <a:latin typeface="Trebuchet MS"/>
              <a:cs typeface="Trebuchet MS"/>
            </a:endParaRPr>
          </a:p>
          <a:p>
            <a:pPr marL="12700">
              <a:lnSpc>
                <a:spcPts val="1060"/>
              </a:lnSpc>
            </a:pP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ocupacional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36550" y="5559469"/>
            <a:ext cx="2233930" cy="58039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130"/>
              </a:spcBef>
            </a:pP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Mg.</a:t>
            </a:r>
            <a:r>
              <a:rPr sz="1000" i="1" spc="-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Diana</a:t>
            </a:r>
            <a:r>
              <a:rPr sz="1000" i="1" spc="-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25" dirty="0">
                <a:solidFill>
                  <a:srgbClr val="144C89"/>
                </a:solidFill>
                <a:latin typeface="Trebuchet MS"/>
                <a:cs typeface="Trebuchet MS"/>
              </a:rPr>
              <a:t>Esther</a:t>
            </a:r>
            <a:r>
              <a:rPr sz="1000" i="1" spc="-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10" dirty="0">
                <a:solidFill>
                  <a:srgbClr val="144C89"/>
                </a:solidFill>
                <a:latin typeface="Trebuchet MS"/>
                <a:cs typeface="Trebuchet MS"/>
              </a:rPr>
              <a:t>Palomino</a:t>
            </a:r>
            <a:r>
              <a:rPr sz="1000" i="1" spc="-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25" dirty="0">
                <a:solidFill>
                  <a:srgbClr val="144C89"/>
                </a:solidFill>
                <a:latin typeface="Trebuchet MS"/>
                <a:cs typeface="Trebuchet MS"/>
              </a:rPr>
              <a:t>C.</a:t>
            </a:r>
            <a:endParaRPr sz="1000">
              <a:latin typeface="Trebuchet MS"/>
              <a:cs typeface="Trebuchet MS"/>
            </a:endParaRPr>
          </a:p>
          <a:p>
            <a:pPr marL="12700">
              <a:lnSpc>
                <a:spcPts val="1075"/>
              </a:lnSpc>
              <a:spcBef>
                <a:spcPts val="45"/>
              </a:spcBef>
            </a:pPr>
            <a:r>
              <a:rPr sz="1000" b="1" i="1" spc="-45" dirty="0">
                <a:solidFill>
                  <a:srgbClr val="144C89"/>
                </a:solidFill>
                <a:latin typeface="Trebuchet MS"/>
                <a:cs typeface="Trebuchet MS"/>
              </a:rPr>
              <a:t>"Establecimiento</a:t>
            </a:r>
            <a:r>
              <a:rPr sz="1000" b="1" i="1" spc="1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b="1" i="1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000" b="1" i="1" spc="1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b="1" i="1" spc="-60" dirty="0">
                <a:solidFill>
                  <a:srgbClr val="144C89"/>
                </a:solidFill>
                <a:latin typeface="Trebuchet MS"/>
                <a:cs typeface="Trebuchet MS"/>
              </a:rPr>
              <a:t>una</a:t>
            </a:r>
            <a:r>
              <a:rPr sz="1000" b="1" i="1" spc="1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Escala</a:t>
            </a:r>
            <a:endParaRPr sz="1000">
              <a:latin typeface="Trebuchet MS"/>
              <a:cs typeface="Trebuchet MS"/>
            </a:endParaRPr>
          </a:p>
          <a:p>
            <a:pPr marL="12700" marR="5080">
              <a:lnSpc>
                <a:spcPct val="78800"/>
              </a:lnSpc>
              <a:spcBef>
                <a:spcPts val="130"/>
              </a:spcBef>
            </a:pPr>
            <a:r>
              <a:rPr sz="1000" b="1" i="1" spc="-85" dirty="0">
                <a:solidFill>
                  <a:srgbClr val="144C89"/>
                </a:solidFill>
                <a:latin typeface="Trebuchet MS"/>
                <a:cs typeface="Trebuchet MS"/>
              </a:rPr>
              <a:t>Salarial</a:t>
            </a:r>
            <a:r>
              <a:rPr sz="10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b="1" i="1" spc="-70" dirty="0">
                <a:solidFill>
                  <a:srgbClr val="144C89"/>
                </a:solidFill>
                <a:latin typeface="Trebuchet MS"/>
                <a:cs typeface="Trebuchet MS"/>
              </a:rPr>
              <a:t>para</a:t>
            </a:r>
            <a:r>
              <a:rPr sz="100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b="1" i="1" spc="-100" dirty="0">
                <a:solidFill>
                  <a:srgbClr val="144C89"/>
                </a:solidFill>
                <a:latin typeface="Trebuchet MS"/>
                <a:cs typeface="Trebuchet MS"/>
              </a:rPr>
              <a:t>la</a:t>
            </a:r>
            <a:r>
              <a:rPr sz="100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b="1" i="1" spc="-75" dirty="0">
                <a:solidFill>
                  <a:srgbClr val="144C89"/>
                </a:solidFill>
                <a:latin typeface="Trebuchet MS"/>
                <a:cs typeface="Trebuchet MS"/>
              </a:rPr>
              <a:t>Enfermería</a:t>
            </a:r>
            <a:r>
              <a:rPr sz="100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 Ocupacional: </a:t>
            </a:r>
            <a:r>
              <a:rPr sz="1000" b="1" i="1" spc="-55" dirty="0">
                <a:solidFill>
                  <a:srgbClr val="144C89"/>
                </a:solidFill>
                <a:latin typeface="Trebuchet MS"/>
                <a:cs typeface="Trebuchet MS"/>
              </a:rPr>
              <a:t>Prioridad</a:t>
            </a:r>
            <a:r>
              <a:rPr sz="10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b="1" i="1" spc="-80" dirty="0">
                <a:solidFill>
                  <a:srgbClr val="144C89"/>
                </a:solidFill>
                <a:latin typeface="Trebuchet MS"/>
                <a:cs typeface="Trebuchet MS"/>
              </a:rPr>
              <a:t>y</a:t>
            </a:r>
            <a:r>
              <a:rPr sz="10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Equidad </a:t>
            </a:r>
            <a:r>
              <a:rPr sz="10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Remunerativa”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69395" y="3666950"/>
            <a:ext cx="2282825" cy="6134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96520">
              <a:lnSpc>
                <a:spcPts val="1175"/>
              </a:lnSpc>
              <a:spcBef>
                <a:spcPts val="125"/>
              </a:spcBef>
            </a:pP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Mg.</a:t>
            </a:r>
            <a:r>
              <a:rPr sz="1000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Esp.</a:t>
            </a:r>
            <a:r>
              <a:rPr sz="1000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40" dirty="0">
                <a:solidFill>
                  <a:srgbClr val="144C89"/>
                </a:solidFill>
                <a:latin typeface="Trebuchet MS"/>
                <a:cs typeface="Trebuchet MS"/>
              </a:rPr>
              <a:t>Yina</a:t>
            </a:r>
            <a:r>
              <a:rPr sz="1000" i="1" spc="-25" dirty="0">
                <a:solidFill>
                  <a:srgbClr val="144C89"/>
                </a:solidFill>
                <a:latin typeface="Trebuchet MS"/>
                <a:cs typeface="Trebuchet MS"/>
              </a:rPr>
              <a:t> Rivera </a:t>
            </a:r>
            <a:r>
              <a:rPr sz="1000" i="1" spc="-20" dirty="0">
                <a:solidFill>
                  <a:srgbClr val="144C89"/>
                </a:solidFill>
                <a:latin typeface="Trebuchet MS"/>
                <a:cs typeface="Trebuchet MS"/>
              </a:rPr>
              <a:t>Diaz</a:t>
            </a:r>
            <a:endParaRPr sz="1000">
              <a:latin typeface="Trebuchet MS"/>
              <a:cs typeface="Trebuchet MS"/>
            </a:endParaRPr>
          </a:p>
          <a:p>
            <a:pPr marL="12700" marR="5080">
              <a:lnSpc>
                <a:spcPts val="1060"/>
              </a:lnSpc>
              <a:spcBef>
                <a:spcPts val="229"/>
              </a:spcBef>
            </a:pPr>
            <a:r>
              <a:rPr sz="1100" b="1" i="1" spc="-75" dirty="0">
                <a:solidFill>
                  <a:srgbClr val="144C89"/>
                </a:solidFill>
                <a:latin typeface="Trebuchet MS"/>
                <a:cs typeface="Trebuchet MS"/>
              </a:rPr>
              <a:t>"El</a:t>
            </a:r>
            <a:r>
              <a:rPr sz="110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Rol</a:t>
            </a:r>
            <a:r>
              <a:rPr sz="110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10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90" dirty="0">
                <a:solidFill>
                  <a:srgbClr val="144C89"/>
                </a:solidFill>
                <a:latin typeface="Trebuchet MS"/>
                <a:cs typeface="Trebuchet MS"/>
              </a:rPr>
              <a:t>la</a:t>
            </a:r>
            <a:r>
              <a:rPr sz="110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65" dirty="0">
                <a:solidFill>
                  <a:srgbClr val="144C89"/>
                </a:solidFill>
                <a:latin typeface="Trebuchet MS"/>
                <a:cs typeface="Trebuchet MS"/>
              </a:rPr>
              <a:t>Enfermera</a:t>
            </a:r>
            <a:r>
              <a:rPr sz="1100" b="1" i="1" spc="-1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Ocupacional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como</a:t>
            </a:r>
            <a:r>
              <a:rPr sz="1100" b="1" i="1" spc="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Gestora</a:t>
            </a:r>
            <a:r>
              <a:rPr sz="1100" b="1" i="1" spc="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100" b="1" i="1" spc="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Programas </a:t>
            </a:r>
            <a:r>
              <a:rPr sz="1100" b="1" i="1" spc="-45" dirty="0">
                <a:solidFill>
                  <a:srgbClr val="144C89"/>
                </a:solidFill>
                <a:latin typeface="Trebuchet MS"/>
                <a:cs typeface="Trebuchet MS"/>
              </a:rPr>
              <a:t>Preventivos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en</a:t>
            </a:r>
            <a:r>
              <a:rPr sz="110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 Salud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Ocupacional”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36550" y="3711376"/>
            <a:ext cx="1960880" cy="61341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indent="83820">
              <a:lnSpc>
                <a:spcPct val="88200"/>
              </a:lnSpc>
              <a:spcBef>
                <a:spcPts val="270"/>
              </a:spcBef>
            </a:pPr>
            <a:r>
              <a:rPr sz="1000" i="1" spc="-55" dirty="0">
                <a:solidFill>
                  <a:srgbClr val="144C89"/>
                </a:solidFill>
                <a:latin typeface="Trebuchet MS"/>
                <a:cs typeface="Trebuchet MS"/>
              </a:rPr>
              <a:t>Dr.</a:t>
            </a:r>
            <a:r>
              <a:rPr sz="1000" i="1" spc="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20" dirty="0">
                <a:solidFill>
                  <a:srgbClr val="144C89"/>
                </a:solidFill>
                <a:latin typeface="Trebuchet MS"/>
                <a:cs typeface="Trebuchet MS"/>
              </a:rPr>
              <a:t>Alejandro</a:t>
            </a:r>
            <a:r>
              <a:rPr sz="1000" i="1" spc="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Borda</a:t>
            </a:r>
            <a:r>
              <a:rPr sz="1000" i="1" spc="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10" dirty="0">
                <a:solidFill>
                  <a:srgbClr val="144C89"/>
                </a:solidFill>
                <a:latin typeface="Trebuchet MS"/>
                <a:cs typeface="Trebuchet MS"/>
              </a:rPr>
              <a:t>Izquierdo </a:t>
            </a:r>
            <a:r>
              <a:rPr sz="1100" b="1" i="1" spc="-35" dirty="0">
                <a:solidFill>
                  <a:srgbClr val="144C89"/>
                </a:solidFill>
                <a:latin typeface="Trebuchet MS"/>
                <a:cs typeface="Trebuchet MS"/>
              </a:rPr>
              <a:t>"Propuesta</a:t>
            </a:r>
            <a:r>
              <a:rPr sz="1100" b="1" i="1" spc="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100" b="1" i="1" spc="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modificación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en</a:t>
            </a:r>
            <a:r>
              <a:rPr sz="1100" b="1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90" dirty="0">
                <a:solidFill>
                  <a:srgbClr val="144C89"/>
                </a:solidFill>
                <a:latin typeface="Trebuchet MS"/>
                <a:cs typeface="Trebuchet MS"/>
              </a:rPr>
              <a:t>la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65" dirty="0">
                <a:solidFill>
                  <a:srgbClr val="144C89"/>
                </a:solidFill>
                <a:latin typeface="Trebuchet MS"/>
                <a:cs typeface="Trebuchet MS"/>
              </a:rPr>
              <a:t>Malla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50" dirty="0">
                <a:solidFill>
                  <a:srgbClr val="144C89"/>
                </a:solidFill>
                <a:latin typeface="Trebuchet MS"/>
                <a:cs typeface="Trebuchet MS"/>
              </a:rPr>
              <a:t>curricular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90" dirty="0">
                <a:solidFill>
                  <a:srgbClr val="144C89"/>
                </a:solidFill>
                <a:latin typeface="Trebuchet MS"/>
                <a:cs typeface="Trebuchet MS"/>
              </a:rPr>
              <a:t>la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45" dirty="0">
                <a:solidFill>
                  <a:srgbClr val="144C89"/>
                </a:solidFill>
                <a:latin typeface="Trebuchet MS"/>
                <a:cs typeface="Trebuchet MS"/>
              </a:rPr>
              <a:t>Esp.</a:t>
            </a:r>
            <a:endParaRPr sz="1100">
              <a:latin typeface="Trebuchet MS"/>
              <a:cs typeface="Trebuchet MS"/>
            </a:endParaRPr>
          </a:p>
          <a:p>
            <a:pPr marL="12700">
              <a:lnSpc>
                <a:spcPts val="1060"/>
              </a:lnSpc>
            </a:pP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100" b="1" i="1" spc="-1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70" dirty="0">
                <a:solidFill>
                  <a:srgbClr val="144C89"/>
                </a:solidFill>
                <a:latin typeface="Trebuchet MS"/>
                <a:cs typeface="Trebuchet MS"/>
              </a:rPr>
              <a:t>Enfermería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Ocupacional</a:t>
            </a:r>
            <a:r>
              <a:rPr sz="1100" b="1" i="1" spc="-1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50" dirty="0">
                <a:solidFill>
                  <a:srgbClr val="144C89"/>
                </a:solidFill>
                <a:latin typeface="Trebuchet MS"/>
                <a:cs typeface="Trebuchet MS"/>
              </a:rPr>
              <a:t>"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36550" y="2831778"/>
            <a:ext cx="2221865" cy="61341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indent="83820">
              <a:lnSpc>
                <a:spcPct val="88200"/>
              </a:lnSpc>
              <a:spcBef>
                <a:spcPts val="270"/>
              </a:spcBef>
            </a:pPr>
            <a:r>
              <a:rPr sz="1000" i="1" spc="-35" dirty="0">
                <a:solidFill>
                  <a:srgbClr val="144C89"/>
                </a:solidFill>
                <a:latin typeface="Trebuchet MS"/>
                <a:cs typeface="Trebuchet MS"/>
              </a:rPr>
              <a:t>Lic.</a:t>
            </a:r>
            <a:r>
              <a:rPr sz="1000" i="1" spc="-20" dirty="0">
                <a:solidFill>
                  <a:srgbClr val="144C89"/>
                </a:solidFill>
                <a:latin typeface="Trebuchet MS"/>
                <a:cs typeface="Trebuchet MS"/>
              </a:rPr>
              <a:t> Ariadna</a:t>
            </a:r>
            <a:r>
              <a:rPr sz="1000" i="1" spc="-1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Velazco</a:t>
            </a:r>
            <a:r>
              <a:rPr sz="1000" i="1" spc="-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10" dirty="0">
                <a:solidFill>
                  <a:srgbClr val="144C89"/>
                </a:solidFill>
                <a:latin typeface="Trebuchet MS"/>
                <a:cs typeface="Trebuchet MS"/>
              </a:rPr>
              <a:t>Cornelio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"Origen</a:t>
            </a:r>
            <a:r>
              <a:rPr sz="1100" b="1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75" dirty="0">
                <a:solidFill>
                  <a:srgbClr val="144C89"/>
                </a:solidFill>
                <a:latin typeface="Trebuchet MS"/>
                <a:cs typeface="Trebuchet MS"/>
              </a:rPr>
              <a:t>y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sentido</a:t>
            </a:r>
            <a:r>
              <a:rPr sz="1100" b="1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90" dirty="0">
                <a:solidFill>
                  <a:srgbClr val="144C89"/>
                </a:solidFill>
                <a:latin typeface="Trebuchet MS"/>
                <a:cs typeface="Trebuchet MS"/>
              </a:rPr>
              <a:t>la</a:t>
            </a:r>
            <a:r>
              <a:rPr sz="1100" b="1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Asociación </a:t>
            </a:r>
            <a:r>
              <a:rPr sz="1100" b="1" i="1" spc="-50" dirty="0">
                <a:solidFill>
                  <a:srgbClr val="144C89"/>
                </a:solidFill>
                <a:latin typeface="Trebuchet MS"/>
                <a:cs typeface="Trebuchet MS"/>
              </a:rPr>
              <a:t>Peruana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35" dirty="0">
                <a:solidFill>
                  <a:srgbClr val="144C89"/>
                </a:solidFill>
                <a:latin typeface="Trebuchet MS"/>
                <a:cs typeface="Trebuchet MS"/>
              </a:rPr>
              <a:t>Especialistas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en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 Salud</a:t>
            </a:r>
            <a:endParaRPr sz="1100">
              <a:latin typeface="Trebuchet MS"/>
              <a:cs typeface="Trebuchet MS"/>
            </a:endParaRPr>
          </a:p>
          <a:p>
            <a:pPr marL="12700">
              <a:lnSpc>
                <a:spcPts val="1060"/>
              </a:lnSpc>
            </a:pP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Ocupacional</a:t>
            </a:r>
            <a:r>
              <a:rPr sz="1100" b="1" i="1" spc="-8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(APESSO)"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69395" y="1794052"/>
            <a:ext cx="2422525" cy="57277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325"/>
              </a:spcBef>
            </a:pPr>
            <a:r>
              <a:rPr sz="1000" i="1" spc="-35" dirty="0">
                <a:solidFill>
                  <a:srgbClr val="144C89"/>
                </a:solidFill>
                <a:latin typeface="Trebuchet MS"/>
                <a:cs typeface="Trebuchet MS"/>
              </a:rPr>
              <a:t>Lic.</a:t>
            </a:r>
            <a:r>
              <a:rPr sz="1000" i="1" spc="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Jacqueline</a:t>
            </a:r>
            <a:r>
              <a:rPr sz="1000" i="1" spc="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Vásquez</a:t>
            </a:r>
            <a:r>
              <a:rPr sz="1000" i="1" spc="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10" dirty="0">
                <a:solidFill>
                  <a:srgbClr val="144C89"/>
                </a:solidFill>
                <a:latin typeface="Trebuchet MS"/>
                <a:cs typeface="Trebuchet MS"/>
              </a:rPr>
              <a:t>Palacin</a:t>
            </a:r>
            <a:endParaRPr sz="1000">
              <a:latin typeface="Trebuchet MS"/>
              <a:cs typeface="Trebuchet MS"/>
            </a:endParaRPr>
          </a:p>
          <a:p>
            <a:pPr marL="12700">
              <a:lnSpc>
                <a:spcPts val="925"/>
              </a:lnSpc>
              <a:spcBef>
                <a:spcPts val="200"/>
              </a:spcBef>
            </a:pPr>
            <a:r>
              <a:rPr sz="85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Actualización</a:t>
            </a:r>
            <a:r>
              <a:rPr sz="85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850" b="1" i="1" spc="-55" dirty="0">
                <a:solidFill>
                  <a:srgbClr val="144C89"/>
                </a:solidFill>
                <a:latin typeface="Trebuchet MS"/>
                <a:cs typeface="Trebuchet MS"/>
              </a:rPr>
              <a:t>y</a:t>
            </a:r>
            <a:r>
              <a:rPr sz="85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85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nuevas</a:t>
            </a:r>
            <a:r>
              <a:rPr sz="850" b="1" i="1" spc="-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85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tendencias </a:t>
            </a:r>
            <a:r>
              <a:rPr sz="850" b="1" i="1" dirty="0">
                <a:solidFill>
                  <a:srgbClr val="144C89"/>
                </a:solidFill>
                <a:latin typeface="Trebuchet MS"/>
                <a:cs typeface="Trebuchet MS"/>
              </a:rPr>
              <a:t>en</a:t>
            </a:r>
            <a:r>
              <a:rPr sz="85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85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la</a:t>
            </a:r>
            <a:endParaRPr sz="850">
              <a:latin typeface="Trebuchet MS"/>
              <a:cs typeface="Trebuchet MS"/>
            </a:endParaRPr>
          </a:p>
          <a:p>
            <a:pPr marL="12700" marR="5080">
              <a:lnSpc>
                <a:spcPts val="830"/>
              </a:lnSpc>
              <a:spcBef>
                <a:spcPts val="90"/>
              </a:spcBef>
            </a:pPr>
            <a:r>
              <a:rPr sz="850" b="1" i="1" spc="-70" dirty="0">
                <a:solidFill>
                  <a:srgbClr val="144C89"/>
                </a:solidFill>
                <a:latin typeface="Trebuchet MS"/>
                <a:cs typeface="Trebuchet MS"/>
              </a:rPr>
              <a:t>Toma</a:t>
            </a:r>
            <a:r>
              <a:rPr sz="85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850" b="1" i="1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850" b="1" i="1" spc="-1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85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Pruebas</a:t>
            </a:r>
            <a:r>
              <a:rPr sz="850" b="1" i="1" spc="-1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85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Funcionales</a:t>
            </a:r>
            <a:r>
              <a:rPr sz="850" b="1" i="1" spc="-1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850" b="1" i="1" spc="-50" dirty="0">
                <a:solidFill>
                  <a:srgbClr val="144C89"/>
                </a:solidFill>
                <a:latin typeface="Trebuchet MS"/>
                <a:cs typeface="Trebuchet MS"/>
              </a:rPr>
              <a:t>para</a:t>
            </a:r>
            <a:r>
              <a:rPr sz="850" b="1" i="1" spc="-1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850" b="1" i="1" dirty="0">
                <a:solidFill>
                  <a:srgbClr val="144C89"/>
                </a:solidFill>
                <a:latin typeface="Trebuchet MS"/>
                <a:cs typeface="Trebuchet MS"/>
              </a:rPr>
              <a:t>los</a:t>
            </a:r>
            <a:r>
              <a:rPr sz="850" b="1" i="1" spc="-1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85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Exámenes </a:t>
            </a:r>
            <a:r>
              <a:rPr sz="850" b="1" i="1" dirty="0">
                <a:solidFill>
                  <a:srgbClr val="144C89"/>
                </a:solidFill>
                <a:latin typeface="Trebuchet MS"/>
                <a:cs typeface="Trebuchet MS"/>
              </a:rPr>
              <a:t>Médicos</a:t>
            </a:r>
            <a:r>
              <a:rPr sz="850" b="1" i="1" spc="8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850" b="1" i="1" dirty="0">
                <a:solidFill>
                  <a:srgbClr val="144C89"/>
                </a:solidFill>
                <a:latin typeface="Trebuchet MS"/>
                <a:cs typeface="Trebuchet MS"/>
              </a:rPr>
              <a:t>Ocupacionales</a:t>
            </a:r>
            <a:r>
              <a:rPr sz="850" b="1" i="1" spc="9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850" b="1" i="1" dirty="0">
                <a:solidFill>
                  <a:srgbClr val="144C89"/>
                </a:solidFill>
                <a:latin typeface="Trebuchet MS"/>
                <a:cs typeface="Trebuchet MS"/>
              </a:rPr>
              <a:t>(CAOHC,</a:t>
            </a:r>
            <a:r>
              <a:rPr sz="850" b="1" i="1" spc="9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850" b="1" i="1" dirty="0">
                <a:solidFill>
                  <a:srgbClr val="144C89"/>
                </a:solidFill>
                <a:latin typeface="Trebuchet MS"/>
                <a:cs typeface="Trebuchet MS"/>
              </a:rPr>
              <a:t>NIOSH</a:t>
            </a:r>
            <a:r>
              <a:rPr sz="850" b="1" i="1" spc="9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850" b="1" i="1" spc="-50" dirty="0">
                <a:solidFill>
                  <a:srgbClr val="144C89"/>
                </a:solidFill>
                <a:latin typeface="Trebuchet MS"/>
                <a:cs typeface="Trebuchet MS"/>
              </a:rPr>
              <a:t>)</a:t>
            </a:r>
            <a:endParaRPr sz="85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15355" y="8713606"/>
            <a:ext cx="1829435" cy="6134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8905">
              <a:lnSpc>
                <a:spcPts val="1175"/>
              </a:lnSpc>
              <a:spcBef>
                <a:spcPts val="125"/>
              </a:spcBef>
            </a:pPr>
            <a:r>
              <a:rPr sz="1000" i="1" spc="-25" dirty="0">
                <a:solidFill>
                  <a:srgbClr val="144C89"/>
                </a:solidFill>
                <a:latin typeface="Trebuchet MS"/>
                <a:cs typeface="Trebuchet MS"/>
              </a:rPr>
              <a:t>Dra.</a:t>
            </a:r>
            <a:r>
              <a:rPr sz="1000" i="1" spc="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Josefa</a:t>
            </a:r>
            <a:r>
              <a:rPr sz="1000" i="1" spc="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Vàsquez</a:t>
            </a:r>
            <a:r>
              <a:rPr sz="1000" i="1" spc="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10" dirty="0">
                <a:solidFill>
                  <a:srgbClr val="144C89"/>
                </a:solidFill>
                <a:latin typeface="Trebuchet MS"/>
                <a:cs typeface="Trebuchet MS"/>
              </a:rPr>
              <a:t>Cevallos</a:t>
            </a:r>
            <a:endParaRPr sz="1000">
              <a:latin typeface="Trebuchet MS"/>
              <a:cs typeface="Trebuchet MS"/>
            </a:endParaRPr>
          </a:p>
          <a:p>
            <a:pPr marL="12700" marR="742950">
              <a:lnSpc>
                <a:spcPts val="1060"/>
              </a:lnSpc>
              <a:spcBef>
                <a:spcPts val="229"/>
              </a:spcBef>
            </a:pP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Décana</a:t>
            </a:r>
            <a:r>
              <a:rPr sz="1100" b="1" i="1" spc="-1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40" dirty="0">
                <a:solidFill>
                  <a:srgbClr val="144C89"/>
                </a:solidFill>
                <a:latin typeface="Trebuchet MS"/>
                <a:cs typeface="Trebuchet MS"/>
              </a:rPr>
              <a:t>Nacional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del</a:t>
            </a:r>
            <a:r>
              <a:rPr sz="1100" b="1" i="1" spc="-5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Colegio</a:t>
            </a:r>
            <a:endParaRPr sz="1100">
              <a:latin typeface="Trebuchet MS"/>
              <a:cs typeface="Trebuchet MS"/>
            </a:endParaRPr>
          </a:p>
          <a:p>
            <a:pPr marL="12700">
              <a:lnSpc>
                <a:spcPts val="1070"/>
              </a:lnSpc>
            </a:pP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45" dirty="0">
                <a:solidFill>
                  <a:srgbClr val="144C89"/>
                </a:solidFill>
                <a:latin typeface="Trebuchet MS"/>
                <a:cs typeface="Trebuchet MS"/>
              </a:rPr>
              <a:t>Enfermeros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del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Perú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48981" y="8700125"/>
            <a:ext cx="2185035" cy="61341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indent="83820">
              <a:lnSpc>
                <a:spcPct val="88200"/>
              </a:lnSpc>
              <a:spcBef>
                <a:spcPts val="270"/>
              </a:spcBef>
            </a:pPr>
            <a:r>
              <a:rPr sz="1000" i="1" spc="-35" dirty="0">
                <a:solidFill>
                  <a:srgbClr val="144C89"/>
                </a:solidFill>
                <a:latin typeface="Trebuchet MS"/>
                <a:cs typeface="Trebuchet MS"/>
              </a:rPr>
              <a:t>Lic.</a:t>
            </a:r>
            <a:r>
              <a:rPr sz="1000" i="1" spc="-20" dirty="0">
                <a:solidFill>
                  <a:srgbClr val="144C89"/>
                </a:solidFill>
                <a:latin typeface="Trebuchet MS"/>
                <a:cs typeface="Trebuchet MS"/>
              </a:rPr>
              <a:t> Ariadna</a:t>
            </a:r>
            <a:r>
              <a:rPr sz="1000" i="1" spc="-1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Velazco</a:t>
            </a:r>
            <a:r>
              <a:rPr sz="1000" i="1" spc="-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10" dirty="0">
                <a:solidFill>
                  <a:srgbClr val="144C89"/>
                </a:solidFill>
                <a:latin typeface="Trebuchet MS"/>
                <a:cs typeface="Trebuchet MS"/>
              </a:rPr>
              <a:t>Cornelio </a:t>
            </a:r>
            <a:r>
              <a:rPr sz="1100" b="1" i="1" spc="-40" dirty="0">
                <a:solidFill>
                  <a:srgbClr val="144C89"/>
                </a:solidFill>
                <a:latin typeface="Trebuchet MS"/>
                <a:cs typeface="Trebuchet MS"/>
              </a:rPr>
              <a:t>Presidenta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100" b="1" i="1" spc="-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Asociación</a:t>
            </a:r>
            <a:r>
              <a:rPr sz="1100" b="1" i="1" spc="-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45" dirty="0">
                <a:solidFill>
                  <a:srgbClr val="144C89"/>
                </a:solidFill>
                <a:latin typeface="Trebuchet MS"/>
                <a:cs typeface="Trebuchet MS"/>
              </a:rPr>
              <a:t>Peruana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50" dirty="0">
                <a:solidFill>
                  <a:srgbClr val="144C89"/>
                </a:solidFill>
                <a:latin typeface="Trebuchet MS"/>
                <a:cs typeface="Trebuchet MS"/>
              </a:rPr>
              <a:t>Enfermeros(as)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en</a:t>
            </a:r>
            <a:r>
              <a:rPr sz="1100" b="1" i="1" spc="-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Seguridad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50" dirty="0">
                <a:solidFill>
                  <a:srgbClr val="144C89"/>
                </a:solidFill>
                <a:latin typeface="Trebuchet MS"/>
                <a:cs typeface="Trebuchet MS"/>
              </a:rPr>
              <a:t>y</a:t>
            </a:r>
            <a:endParaRPr sz="1100">
              <a:latin typeface="Trebuchet MS"/>
              <a:cs typeface="Trebuchet MS"/>
            </a:endParaRPr>
          </a:p>
          <a:p>
            <a:pPr marL="12700">
              <a:lnSpc>
                <a:spcPts val="1060"/>
              </a:lnSpc>
            </a:pPr>
            <a:r>
              <a:rPr sz="110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Salud</a:t>
            </a:r>
            <a:r>
              <a:rPr sz="1100" b="1" i="1" spc="-6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Ocupacional</a:t>
            </a:r>
            <a:r>
              <a:rPr sz="1100" b="1" i="1" spc="-6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(APESSO)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19634" y="9714947"/>
            <a:ext cx="2185035" cy="61341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indent="83820">
              <a:lnSpc>
                <a:spcPct val="88200"/>
              </a:lnSpc>
              <a:spcBef>
                <a:spcPts val="270"/>
              </a:spcBef>
            </a:pPr>
            <a:r>
              <a:rPr sz="1000" i="1" spc="-25" dirty="0">
                <a:solidFill>
                  <a:srgbClr val="144C89"/>
                </a:solidFill>
                <a:latin typeface="Trebuchet MS"/>
                <a:cs typeface="Trebuchet MS"/>
              </a:rPr>
              <a:t>Dra.</a:t>
            </a:r>
            <a:r>
              <a:rPr sz="1000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Aracely</a:t>
            </a:r>
            <a:r>
              <a:rPr sz="1000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Santos</a:t>
            </a:r>
            <a:r>
              <a:rPr sz="1000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10" dirty="0">
                <a:solidFill>
                  <a:srgbClr val="144C89"/>
                </a:solidFill>
                <a:latin typeface="Trebuchet MS"/>
                <a:cs typeface="Trebuchet MS"/>
              </a:rPr>
              <a:t>Posada 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Vicepresidente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 de</a:t>
            </a:r>
            <a:r>
              <a:rPr sz="1100" b="1" i="1" spc="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90" dirty="0">
                <a:solidFill>
                  <a:srgbClr val="144C89"/>
                </a:solidFill>
                <a:latin typeface="Trebuchet MS"/>
                <a:cs typeface="Trebuchet MS"/>
              </a:rPr>
              <a:t>la</a:t>
            </a:r>
            <a:r>
              <a:rPr sz="1100" b="1" i="1" spc="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Asociación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100" b="1" i="1" spc="-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35" dirty="0">
                <a:solidFill>
                  <a:srgbClr val="144C89"/>
                </a:solidFill>
                <a:latin typeface="Trebuchet MS"/>
                <a:cs typeface="Trebuchet MS"/>
              </a:rPr>
              <a:t>Especialistas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 en</a:t>
            </a:r>
            <a:r>
              <a:rPr sz="1100" b="1" i="1" spc="-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70" dirty="0">
                <a:solidFill>
                  <a:srgbClr val="144C89"/>
                </a:solidFill>
                <a:latin typeface="Trebuchet MS"/>
                <a:cs typeface="Trebuchet MS"/>
              </a:rPr>
              <a:t>Enfermería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del</a:t>
            </a:r>
            <a:endParaRPr sz="1100">
              <a:latin typeface="Trebuchet MS"/>
              <a:cs typeface="Trebuchet MS"/>
            </a:endParaRPr>
          </a:p>
          <a:p>
            <a:pPr marL="12700">
              <a:lnSpc>
                <a:spcPts val="1060"/>
              </a:lnSpc>
            </a:pPr>
            <a:r>
              <a:rPr sz="1100" b="1" i="1" spc="-95" dirty="0">
                <a:solidFill>
                  <a:srgbClr val="144C89"/>
                </a:solidFill>
                <a:latin typeface="Trebuchet MS"/>
                <a:cs typeface="Trebuchet MS"/>
              </a:rPr>
              <a:t>Trabajo</a:t>
            </a:r>
            <a:r>
              <a:rPr sz="1100" b="1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170" dirty="0">
                <a:solidFill>
                  <a:srgbClr val="144C89"/>
                </a:solidFill>
                <a:latin typeface="Trebuchet MS"/>
                <a:cs typeface="Trebuchet MS"/>
              </a:rPr>
              <a:t>-</a:t>
            </a:r>
            <a:r>
              <a:rPr sz="1100" b="1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España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48250" y="9782044"/>
            <a:ext cx="2047239" cy="479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96520">
              <a:lnSpc>
                <a:spcPts val="1180"/>
              </a:lnSpc>
              <a:spcBef>
                <a:spcPts val="125"/>
              </a:spcBef>
            </a:pPr>
            <a:r>
              <a:rPr sz="1000" i="1" spc="-55" dirty="0">
                <a:solidFill>
                  <a:srgbClr val="144C89"/>
                </a:solidFill>
                <a:latin typeface="Trebuchet MS"/>
                <a:cs typeface="Trebuchet MS"/>
              </a:rPr>
              <a:t>Dr.</a:t>
            </a:r>
            <a:r>
              <a:rPr sz="1000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65" dirty="0">
                <a:solidFill>
                  <a:srgbClr val="144C89"/>
                </a:solidFill>
                <a:latin typeface="Trebuchet MS"/>
                <a:cs typeface="Trebuchet MS"/>
              </a:rPr>
              <a:t>Diego</a:t>
            </a:r>
            <a:r>
              <a:rPr sz="1000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Luciano</a:t>
            </a:r>
            <a:r>
              <a:rPr sz="1000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40" dirty="0">
                <a:solidFill>
                  <a:srgbClr val="144C89"/>
                </a:solidFill>
                <a:latin typeface="Trebuchet MS"/>
                <a:cs typeface="Trebuchet MS"/>
              </a:rPr>
              <a:t>Campodónico</a:t>
            </a:r>
            <a:endParaRPr sz="1000">
              <a:latin typeface="Trebuchet MS"/>
              <a:cs typeface="Trebuchet MS"/>
            </a:endParaRPr>
          </a:p>
          <a:p>
            <a:pPr marL="12700">
              <a:lnSpc>
                <a:spcPts val="1170"/>
              </a:lnSpc>
            </a:pP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Presidente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100" b="1" i="1" spc="3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Asociación</a:t>
            </a:r>
            <a:endParaRPr sz="1100">
              <a:latin typeface="Trebuchet MS"/>
              <a:cs typeface="Trebuchet MS"/>
            </a:endParaRPr>
          </a:p>
          <a:p>
            <a:pPr marL="12700">
              <a:lnSpc>
                <a:spcPts val="1190"/>
              </a:lnSpc>
            </a:pP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100" b="1" i="1" spc="1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70" dirty="0">
                <a:solidFill>
                  <a:srgbClr val="144C89"/>
                </a:solidFill>
                <a:latin typeface="Trebuchet MS"/>
                <a:cs typeface="Trebuchet MS"/>
              </a:rPr>
              <a:t>Enfermería</a:t>
            </a:r>
            <a:r>
              <a:rPr sz="1100" b="1" i="1" spc="1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55" dirty="0">
                <a:solidFill>
                  <a:srgbClr val="144C89"/>
                </a:solidFill>
                <a:latin typeface="Trebuchet MS"/>
                <a:cs typeface="Trebuchet MS"/>
              </a:rPr>
              <a:t>Laboral</a:t>
            </a:r>
            <a:r>
              <a:rPr sz="1100" b="1" i="1" spc="1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Argentina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95429" y="9061942"/>
            <a:ext cx="255904" cy="950594"/>
          </a:xfrm>
          <a:prstGeom prst="rect">
            <a:avLst/>
          </a:prstGeom>
        </p:spPr>
        <p:txBody>
          <a:bodyPr vert="vert270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450" b="1" i="1" spc="-245" dirty="0">
                <a:solidFill>
                  <a:srgbClr val="FEFEFE"/>
                </a:solidFill>
                <a:latin typeface="Verdana"/>
                <a:cs typeface="Verdana"/>
              </a:rPr>
              <a:t>INVITADOS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825427" y="572873"/>
            <a:ext cx="5156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i="1" spc="-165" dirty="0">
                <a:solidFill>
                  <a:srgbClr val="144C89"/>
                </a:solidFill>
                <a:latin typeface="Verdana"/>
                <a:cs typeface="Verdana"/>
              </a:rPr>
              <a:t>JUNIO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268763" y="572873"/>
            <a:ext cx="408940" cy="21544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i="1" spc="-165" dirty="0">
                <a:solidFill>
                  <a:srgbClr val="144C89"/>
                </a:solidFill>
                <a:latin typeface="Verdana"/>
                <a:cs typeface="Verdana"/>
              </a:rPr>
              <a:t>202</a:t>
            </a:r>
            <a:r>
              <a:rPr lang="es-ES" sz="1300" b="1" i="1" spc="-165" dirty="0">
                <a:solidFill>
                  <a:srgbClr val="144C89"/>
                </a:solidFill>
                <a:latin typeface="Verdana"/>
                <a:cs typeface="Verdana"/>
              </a:rPr>
              <a:t>5</a:t>
            </a:r>
            <a:endParaRPr sz="1300" dirty="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288608" y="1242844"/>
            <a:ext cx="97409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i="1" spc="-180" dirty="0">
                <a:solidFill>
                  <a:srgbClr val="FEFEFE"/>
                </a:solidFill>
                <a:latin typeface="Verdana"/>
                <a:cs typeface="Verdana"/>
              </a:rPr>
              <a:t>PRESENCIAL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92049" y="6062546"/>
            <a:ext cx="1378585" cy="8896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00" b="1" i="1" spc="-20" dirty="0">
                <a:solidFill>
                  <a:srgbClr val="10AEA2"/>
                </a:solidFill>
                <a:latin typeface="Verdana"/>
                <a:cs typeface="Verdana"/>
              </a:rPr>
              <a:t>Ponentes:</a:t>
            </a:r>
            <a:endParaRPr sz="1000">
              <a:latin typeface="Verdana"/>
              <a:cs typeface="Verdana"/>
            </a:endParaRPr>
          </a:p>
          <a:p>
            <a:pPr marL="38100" marR="5080">
              <a:lnSpc>
                <a:spcPct val="98600"/>
              </a:lnSpc>
              <a:spcBef>
                <a:spcPts val="830"/>
              </a:spcBef>
            </a:pPr>
            <a:r>
              <a:rPr sz="1000" i="1" dirty="0">
                <a:solidFill>
                  <a:srgbClr val="FEFEFE"/>
                </a:solidFill>
                <a:latin typeface="Trebuchet MS"/>
                <a:cs typeface="Trebuchet MS"/>
              </a:rPr>
              <a:t>Esp.</a:t>
            </a:r>
            <a:r>
              <a:rPr sz="1000" i="1" spc="-25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1000" i="1" dirty="0">
                <a:solidFill>
                  <a:srgbClr val="FEFEFE"/>
                </a:solidFill>
                <a:latin typeface="Trebuchet MS"/>
                <a:cs typeface="Trebuchet MS"/>
              </a:rPr>
              <a:t>Carmen</a:t>
            </a:r>
            <a:r>
              <a:rPr sz="1000" i="1" spc="-20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1000" i="1" spc="-10" dirty="0">
                <a:solidFill>
                  <a:srgbClr val="FEFEFE"/>
                </a:solidFill>
                <a:latin typeface="Trebuchet MS"/>
                <a:cs typeface="Trebuchet MS"/>
              </a:rPr>
              <a:t>Bernaola </a:t>
            </a:r>
            <a:r>
              <a:rPr sz="1000" i="1" dirty="0">
                <a:solidFill>
                  <a:srgbClr val="FEFEFE"/>
                </a:solidFill>
                <a:latin typeface="Trebuchet MS"/>
                <a:cs typeface="Trebuchet MS"/>
              </a:rPr>
              <a:t>Mg.</a:t>
            </a:r>
            <a:r>
              <a:rPr sz="1000" i="1" spc="-10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1000" i="1" dirty="0">
                <a:solidFill>
                  <a:srgbClr val="FEFEFE"/>
                </a:solidFill>
                <a:latin typeface="Trebuchet MS"/>
                <a:cs typeface="Trebuchet MS"/>
              </a:rPr>
              <a:t>Esp.</a:t>
            </a:r>
            <a:r>
              <a:rPr sz="1000" i="1" spc="-10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1000" i="1" dirty="0">
                <a:solidFill>
                  <a:srgbClr val="FEFEFE"/>
                </a:solidFill>
                <a:latin typeface="Trebuchet MS"/>
                <a:cs typeface="Trebuchet MS"/>
              </a:rPr>
              <a:t>Lady</a:t>
            </a:r>
            <a:r>
              <a:rPr sz="1000" i="1" spc="-5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1000" i="1" spc="-10" dirty="0">
                <a:solidFill>
                  <a:srgbClr val="FEFEFE"/>
                </a:solidFill>
                <a:latin typeface="Trebuchet MS"/>
                <a:cs typeface="Trebuchet MS"/>
              </a:rPr>
              <a:t>barriga </a:t>
            </a:r>
            <a:r>
              <a:rPr sz="1000" i="1" dirty="0">
                <a:solidFill>
                  <a:srgbClr val="FEFEFE"/>
                </a:solidFill>
                <a:latin typeface="Trebuchet MS"/>
                <a:cs typeface="Trebuchet MS"/>
              </a:rPr>
              <a:t>Mg.</a:t>
            </a:r>
            <a:r>
              <a:rPr sz="1000" i="1" spc="10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1000" i="1" spc="-30" dirty="0">
                <a:solidFill>
                  <a:srgbClr val="FEFEFE"/>
                </a:solidFill>
                <a:latin typeface="Trebuchet MS"/>
                <a:cs typeface="Trebuchet MS"/>
              </a:rPr>
              <a:t>Alejandra</a:t>
            </a:r>
            <a:r>
              <a:rPr sz="1000" i="1" spc="10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1000" i="1" spc="40" dirty="0">
                <a:solidFill>
                  <a:srgbClr val="FEFEFE"/>
                </a:solidFill>
                <a:latin typeface="Trebuchet MS"/>
                <a:cs typeface="Trebuchet MS"/>
              </a:rPr>
              <a:t>Delgado </a:t>
            </a:r>
            <a:r>
              <a:rPr sz="1000" i="1" dirty="0">
                <a:solidFill>
                  <a:srgbClr val="FEFEFE"/>
                </a:solidFill>
                <a:latin typeface="Trebuchet MS"/>
                <a:cs typeface="Trebuchet MS"/>
              </a:rPr>
              <a:t>Mg. Andrea</a:t>
            </a:r>
            <a:r>
              <a:rPr sz="1000" i="1" spc="5" dirty="0">
                <a:solidFill>
                  <a:srgbClr val="FEFEFE"/>
                </a:solidFill>
                <a:latin typeface="Trebuchet MS"/>
                <a:cs typeface="Trebuchet MS"/>
              </a:rPr>
              <a:t> </a:t>
            </a:r>
            <a:r>
              <a:rPr sz="1000" i="1" spc="-10" dirty="0">
                <a:solidFill>
                  <a:srgbClr val="FEFEFE"/>
                </a:solidFill>
                <a:latin typeface="Trebuchet MS"/>
                <a:cs typeface="Trebuchet MS"/>
              </a:rPr>
              <a:t>Lobaton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274146" y="7075078"/>
            <a:ext cx="357505" cy="1822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00" b="1" i="1" spc="-170" dirty="0">
                <a:solidFill>
                  <a:srgbClr val="FEFEFE"/>
                </a:solidFill>
                <a:latin typeface="Verdana"/>
                <a:cs typeface="Verdana"/>
              </a:rPr>
              <a:t>Tema:</a:t>
            </a:r>
            <a:endParaRPr sz="1000">
              <a:latin typeface="Verdana"/>
              <a:cs typeface="Verdana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31685" y="1858936"/>
            <a:ext cx="735330" cy="561975"/>
            <a:chOff x="331685" y="1858936"/>
            <a:chExt cx="735330" cy="561975"/>
          </a:xfrm>
        </p:grpSpPr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5193" y="1858936"/>
              <a:ext cx="561784" cy="56177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1685" y="2014156"/>
              <a:ext cx="233387" cy="233387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184808" y="6527830"/>
            <a:ext cx="2182495" cy="4711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8260">
              <a:lnSpc>
                <a:spcPts val="1155"/>
              </a:lnSpc>
              <a:spcBef>
                <a:spcPts val="130"/>
              </a:spcBef>
            </a:pP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Mg.</a:t>
            </a:r>
            <a:r>
              <a:rPr sz="1000" i="1" spc="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45" dirty="0">
                <a:solidFill>
                  <a:srgbClr val="144C89"/>
                </a:solidFill>
                <a:latin typeface="Trebuchet MS"/>
                <a:cs typeface="Trebuchet MS"/>
              </a:rPr>
              <a:t>Tabata</a:t>
            </a:r>
            <a:r>
              <a:rPr sz="1000" i="1" spc="4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Vega</a:t>
            </a:r>
            <a:r>
              <a:rPr sz="1000" i="1" spc="4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10" dirty="0">
                <a:solidFill>
                  <a:srgbClr val="144C89"/>
                </a:solidFill>
                <a:latin typeface="Trebuchet MS"/>
                <a:cs typeface="Trebuchet MS"/>
              </a:rPr>
              <a:t>Escobar</a:t>
            </a:r>
            <a:endParaRPr sz="1000">
              <a:latin typeface="Trebuchet MS"/>
              <a:cs typeface="Trebuchet MS"/>
            </a:endParaRPr>
          </a:p>
          <a:p>
            <a:pPr marL="12700" marR="5080">
              <a:lnSpc>
                <a:spcPct val="78800"/>
              </a:lnSpc>
              <a:spcBef>
                <a:spcPts val="235"/>
              </a:spcBef>
            </a:pPr>
            <a:r>
              <a:rPr sz="1100" b="1" i="1" spc="-35" dirty="0">
                <a:solidFill>
                  <a:srgbClr val="144C89"/>
                </a:solidFill>
                <a:latin typeface="Trebuchet MS"/>
                <a:cs typeface="Trebuchet MS"/>
              </a:rPr>
              <a:t>“Impulso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 de</a:t>
            </a:r>
            <a:r>
              <a:rPr sz="1100" b="1" i="1" spc="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Gestión</a:t>
            </a:r>
            <a:r>
              <a:rPr sz="1100" b="1" i="1" spc="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100" b="1" i="1" spc="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empresas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en</a:t>
            </a:r>
            <a:r>
              <a:rPr sz="110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70" dirty="0">
                <a:solidFill>
                  <a:srgbClr val="144C89"/>
                </a:solidFill>
                <a:latin typeface="Trebuchet MS"/>
                <a:cs typeface="Trebuchet MS"/>
              </a:rPr>
              <a:t>Enfermería</a:t>
            </a:r>
            <a:r>
              <a:rPr sz="1100" b="1" i="1" spc="-1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Ocupacional”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3869029" y="2781071"/>
            <a:ext cx="734695" cy="563245"/>
            <a:chOff x="3869029" y="2781071"/>
            <a:chExt cx="734695" cy="563245"/>
          </a:xfrm>
        </p:grpSpPr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40276" y="2781071"/>
              <a:ext cx="563092" cy="56270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69029" y="2948622"/>
              <a:ext cx="252996" cy="252984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4675944" y="2787345"/>
            <a:ext cx="2406650" cy="5994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90170">
              <a:lnSpc>
                <a:spcPts val="1175"/>
              </a:lnSpc>
              <a:spcBef>
                <a:spcPts val="125"/>
              </a:spcBef>
            </a:pPr>
            <a:r>
              <a:rPr sz="1000" i="1" spc="-35" dirty="0">
                <a:solidFill>
                  <a:srgbClr val="144C89"/>
                </a:solidFill>
                <a:latin typeface="Trebuchet MS"/>
                <a:cs typeface="Trebuchet MS"/>
              </a:rPr>
              <a:t>Lic.</a:t>
            </a:r>
            <a:r>
              <a:rPr sz="1000" i="1" spc="7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Jessica</a:t>
            </a:r>
            <a:r>
              <a:rPr sz="1000" i="1" spc="7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10" dirty="0">
                <a:solidFill>
                  <a:srgbClr val="144C89"/>
                </a:solidFill>
                <a:latin typeface="Trebuchet MS"/>
                <a:cs typeface="Trebuchet MS"/>
              </a:rPr>
              <a:t>Levano</a:t>
            </a:r>
            <a:endParaRPr sz="1000">
              <a:latin typeface="Trebuchet MS"/>
              <a:cs typeface="Trebuchet MS"/>
            </a:endParaRPr>
          </a:p>
          <a:p>
            <a:pPr marL="12700">
              <a:lnSpc>
                <a:spcPts val="1125"/>
              </a:lnSpc>
            </a:pPr>
            <a:r>
              <a:rPr sz="105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"Impulso</a:t>
            </a:r>
            <a:r>
              <a:rPr sz="1050" b="1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50" b="1" i="1" spc="-80" dirty="0">
                <a:solidFill>
                  <a:srgbClr val="144C89"/>
                </a:solidFill>
                <a:latin typeface="Trebuchet MS"/>
                <a:cs typeface="Trebuchet MS"/>
              </a:rPr>
              <a:t>para</a:t>
            </a:r>
            <a:r>
              <a:rPr sz="105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50" b="1" i="1" spc="-105" dirty="0">
                <a:solidFill>
                  <a:srgbClr val="144C89"/>
                </a:solidFill>
                <a:latin typeface="Trebuchet MS"/>
                <a:cs typeface="Trebuchet MS"/>
              </a:rPr>
              <a:t>la</a:t>
            </a:r>
            <a:r>
              <a:rPr sz="105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5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Aprobación</a:t>
            </a:r>
            <a:r>
              <a:rPr sz="105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5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del</a:t>
            </a:r>
            <a:endParaRPr sz="1050">
              <a:latin typeface="Trebuchet MS"/>
              <a:cs typeface="Trebuchet MS"/>
            </a:endParaRPr>
          </a:p>
          <a:p>
            <a:pPr marL="12700" marR="5080">
              <a:lnSpc>
                <a:spcPts val="1040"/>
              </a:lnSpc>
              <a:spcBef>
                <a:spcPts val="110"/>
              </a:spcBef>
            </a:pPr>
            <a:r>
              <a:rPr sz="1050" b="1" i="1" spc="-75" dirty="0">
                <a:solidFill>
                  <a:srgbClr val="144C89"/>
                </a:solidFill>
                <a:latin typeface="Trebuchet MS"/>
                <a:cs typeface="Trebuchet MS"/>
              </a:rPr>
              <a:t>Perfil</a:t>
            </a:r>
            <a:r>
              <a:rPr sz="105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50" b="1" i="1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05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5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Competencias</a:t>
            </a:r>
            <a:r>
              <a:rPr sz="105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50" b="1" i="1" dirty="0">
                <a:solidFill>
                  <a:srgbClr val="144C89"/>
                </a:solidFill>
                <a:latin typeface="Trebuchet MS"/>
                <a:cs typeface="Trebuchet MS"/>
              </a:rPr>
              <a:t>en</a:t>
            </a:r>
            <a:r>
              <a:rPr sz="105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5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Enfermería </a:t>
            </a:r>
            <a:r>
              <a:rPr sz="105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Ocupacional:</a:t>
            </a:r>
            <a:r>
              <a:rPr sz="1050" b="1" i="1" spc="-1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50" b="1" i="1" spc="-65" dirty="0">
                <a:solidFill>
                  <a:srgbClr val="144C89"/>
                </a:solidFill>
                <a:latin typeface="Trebuchet MS"/>
                <a:cs typeface="Trebuchet MS"/>
              </a:rPr>
              <a:t>Una</a:t>
            </a:r>
            <a:r>
              <a:rPr sz="105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50" b="1" i="1" spc="-55" dirty="0">
                <a:solidFill>
                  <a:srgbClr val="144C89"/>
                </a:solidFill>
                <a:latin typeface="Trebuchet MS"/>
                <a:cs typeface="Trebuchet MS"/>
              </a:rPr>
              <a:t>Prioridad</a:t>
            </a:r>
            <a:r>
              <a:rPr sz="1050" b="1" i="1" spc="-1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50" b="1" i="1" spc="-65" dirty="0">
                <a:solidFill>
                  <a:srgbClr val="144C89"/>
                </a:solidFill>
                <a:latin typeface="Trebuchet MS"/>
                <a:cs typeface="Trebuchet MS"/>
              </a:rPr>
              <a:t>Inaplazable”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243226" y="7314337"/>
            <a:ext cx="2071370" cy="457834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ct val="78800"/>
              </a:lnSpc>
              <a:spcBef>
                <a:spcPts val="380"/>
              </a:spcBef>
            </a:pP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Del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 conocimiento</a:t>
            </a:r>
            <a:r>
              <a:rPr sz="110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especializado </a:t>
            </a:r>
            <a:r>
              <a:rPr sz="1100" b="1" i="1" spc="-105" dirty="0">
                <a:solidFill>
                  <a:srgbClr val="144C89"/>
                </a:solidFill>
                <a:latin typeface="Trebuchet MS"/>
                <a:cs typeface="Trebuchet MS"/>
              </a:rPr>
              <a:t>a</a:t>
            </a:r>
            <a:r>
              <a:rPr sz="1100" b="1" i="1" spc="-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95" dirty="0">
                <a:solidFill>
                  <a:srgbClr val="144C89"/>
                </a:solidFill>
                <a:latin typeface="Trebuchet MS"/>
                <a:cs typeface="Trebuchet MS"/>
              </a:rPr>
              <a:t>la</a:t>
            </a:r>
            <a:r>
              <a:rPr sz="1100" b="1" i="1" spc="-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acción:</a:t>
            </a:r>
            <a:r>
              <a:rPr sz="1100" b="1" i="1" spc="-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45" dirty="0">
                <a:solidFill>
                  <a:srgbClr val="144C89"/>
                </a:solidFill>
                <a:latin typeface="Trebuchet MS"/>
                <a:cs typeface="Trebuchet MS"/>
              </a:rPr>
              <a:t>liderazgo</a:t>
            </a:r>
            <a:r>
              <a:rPr sz="1100" b="1" i="1" spc="-4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gestión</a:t>
            </a:r>
            <a:r>
              <a:rPr sz="1100" b="1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50" dirty="0">
                <a:solidFill>
                  <a:srgbClr val="144C89"/>
                </a:solidFill>
                <a:latin typeface="Trebuchet MS"/>
                <a:cs typeface="Trebuchet MS"/>
              </a:rPr>
              <a:t>y emprendimiento</a:t>
            </a:r>
            <a:r>
              <a:rPr sz="1100" b="1" i="1" spc="-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100" b="1" i="1" spc="-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95" dirty="0">
                <a:solidFill>
                  <a:srgbClr val="144C89"/>
                </a:solidFill>
                <a:latin typeface="Trebuchet MS"/>
                <a:cs typeface="Trebuchet MS"/>
              </a:rPr>
              <a:t>la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80" dirty="0">
                <a:solidFill>
                  <a:srgbClr val="144C89"/>
                </a:solidFill>
                <a:latin typeface="Trebuchet MS"/>
                <a:cs typeface="Trebuchet MS"/>
              </a:rPr>
              <a:t>Enfermera.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6272900" y="5485972"/>
            <a:ext cx="565785" cy="566420"/>
            <a:chOff x="6272900" y="5485972"/>
            <a:chExt cx="565785" cy="566420"/>
          </a:xfrm>
        </p:grpSpPr>
        <p:sp>
          <p:nvSpPr>
            <p:cNvPr id="35" name="object 35"/>
            <p:cNvSpPr/>
            <p:nvPr/>
          </p:nvSpPr>
          <p:spPr>
            <a:xfrm>
              <a:off x="6272900" y="5485972"/>
              <a:ext cx="565785" cy="566420"/>
            </a:xfrm>
            <a:custGeom>
              <a:avLst/>
              <a:gdLst/>
              <a:ahLst/>
              <a:cxnLst/>
              <a:rect l="l" t="t" r="r" b="b"/>
              <a:pathLst>
                <a:path w="565784" h="566420">
                  <a:moveTo>
                    <a:pt x="282892" y="0"/>
                  </a:moveTo>
                  <a:lnTo>
                    <a:pt x="237006" y="3702"/>
                  </a:lnTo>
                  <a:lnTo>
                    <a:pt x="193477" y="14422"/>
                  </a:lnTo>
                  <a:lnTo>
                    <a:pt x="152887" y="31576"/>
                  </a:lnTo>
                  <a:lnTo>
                    <a:pt x="115820" y="54582"/>
                  </a:lnTo>
                  <a:lnTo>
                    <a:pt x="82857" y="82857"/>
                  </a:lnTo>
                  <a:lnTo>
                    <a:pt x="54582" y="115820"/>
                  </a:lnTo>
                  <a:lnTo>
                    <a:pt x="31576" y="152887"/>
                  </a:lnTo>
                  <a:lnTo>
                    <a:pt x="14422" y="193477"/>
                  </a:lnTo>
                  <a:lnTo>
                    <a:pt x="3702" y="237006"/>
                  </a:lnTo>
                  <a:lnTo>
                    <a:pt x="0" y="282892"/>
                  </a:lnTo>
                  <a:lnTo>
                    <a:pt x="3702" y="328782"/>
                  </a:lnTo>
                  <a:lnTo>
                    <a:pt x="14422" y="372313"/>
                  </a:lnTo>
                  <a:lnTo>
                    <a:pt x="31576" y="412905"/>
                  </a:lnTo>
                  <a:lnTo>
                    <a:pt x="54582" y="449974"/>
                  </a:lnTo>
                  <a:lnTo>
                    <a:pt x="82857" y="482938"/>
                  </a:lnTo>
                  <a:lnTo>
                    <a:pt x="115820" y="511214"/>
                  </a:lnTo>
                  <a:lnTo>
                    <a:pt x="152887" y="534221"/>
                  </a:lnTo>
                  <a:lnTo>
                    <a:pt x="193477" y="551375"/>
                  </a:lnTo>
                  <a:lnTo>
                    <a:pt x="237006" y="562095"/>
                  </a:lnTo>
                  <a:lnTo>
                    <a:pt x="282892" y="565797"/>
                  </a:lnTo>
                  <a:lnTo>
                    <a:pt x="328778" y="562095"/>
                  </a:lnTo>
                  <a:lnTo>
                    <a:pt x="372307" y="551375"/>
                  </a:lnTo>
                  <a:lnTo>
                    <a:pt x="412897" y="534221"/>
                  </a:lnTo>
                  <a:lnTo>
                    <a:pt x="449964" y="511214"/>
                  </a:lnTo>
                  <a:lnTo>
                    <a:pt x="482927" y="482938"/>
                  </a:lnTo>
                  <a:lnTo>
                    <a:pt x="511202" y="449974"/>
                  </a:lnTo>
                  <a:lnTo>
                    <a:pt x="534208" y="412905"/>
                  </a:lnTo>
                  <a:lnTo>
                    <a:pt x="551362" y="372313"/>
                  </a:lnTo>
                  <a:lnTo>
                    <a:pt x="562082" y="328782"/>
                  </a:lnTo>
                  <a:lnTo>
                    <a:pt x="565784" y="282892"/>
                  </a:lnTo>
                  <a:lnTo>
                    <a:pt x="562082" y="237006"/>
                  </a:lnTo>
                  <a:lnTo>
                    <a:pt x="551362" y="193477"/>
                  </a:lnTo>
                  <a:lnTo>
                    <a:pt x="534208" y="152887"/>
                  </a:lnTo>
                  <a:lnTo>
                    <a:pt x="511202" y="115820"/>
                  </a:lnTo>
                  <a:lnTo>
                    <a:pt x="482927" y="82857"/>
                  </a:lnTo>
                  <a:lnTo>
                    <a:pt x="449964" y="54582"/>
                  </a:lnTo>
                  <a:lnTo>
                    <a:pt x="412897" y="31576"/>
                  </a:lnTo>
                  <a:lnTo>
                    <a:pt x="372307" y="14422"/>
                  </a:lnTo>
                  <a:lnTo>
                    <a:pt x="328778" y="3702"/>
                  </a:lnTo>
                  <a:lnTo>
                    <a:pt x="2828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66401" y="5527346"/>
              <a:ext cx="418154" cy="524418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1136550" y="1832925"/>
            <a:ext cx="2354580" cy="54546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8905">
              <a:lnSpc>
                <a:spcPct val="100000"/>
              </a:lnSpc>
              <a:spcBef>
                <a:spcPts val="365"/>
              </a:spcBef>
            </a:pP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Mg.</a:t>
            </a:r>
            <a:r>
              <a:rPr sz="1000" i="1" spc="-1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50" dirty="0">
                <a:solidFill>
                  <a:srgbClr val="144C89"/>
                </a:solidFill>
                <a:latin typeface="Trebuchet MS"/>
                <a:cs typeface="Trebuchet MS"/>
              </a:rPr>
              <a:t>Erika</a:t>
            </a:r>
            <a:r>
              <a:rPr sz="1000" i="1" spc="-1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Diana</a:t>
            </a:r>
            <a:r>
              <a:rPr sz="1000" i="1" spc="-1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65" dirty="0">
                <a:solidFill>
                  <a:srgbClr val="144C89"/>
                </a:solidFill>
                <a:latin typeface="Trebuchet MS"/>
                <a:cs typeface="Trebuchet MS"/>
              </a:rPr>
              <a:t>Vilavila</a:t>
            </a:r>
            <a:r>
              <a:rPr sz="1000" i="1" spc="-1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10" dirty="0">
                <a:solidFill>
                  <a:srgbClr val="144C89"/>
                </a:solidFill>
                <a:latin typeface="Trebuchet MS"/>
                <a:cs typeface="Trebuchet MS"/>
              </a:rPr>
              <a:t>Gonzalez</a:t>
            </a:r>
            <a:endParaRPr sz="1000">
              <a:latin typeface="Trebuchet MS"/>
              <a:cs typeface="Trebuchet MS"/>
            </a:endParaRPr>
          </a:p>
          <a:p>
            <a:pPr marL="12700" marR="5080">
              <a:lnSpc>
                <a:spcPct val="75800"/>
              </a:lnSpc>
              <a:spcBef>
                <a:spcPts val="620"/>
              </a:spcBef>
            </a:pPr>
            <a:r>
              <a:rPr sz="1100" b="1" i="1" spc="-65" dirty="0">
                <a:solidFill>
                  <a:srgbClr val="144C89"/>
                </a:solidFill>
                <a:latin typeface="Trebuchet MS"/>
                <a:cs typeface="Trebuchet MS"/>
              </a:rPr>
              <a:t>Perfil</a:t>
            </a:r>
            <a:r>
              <a:rPr sz="1100" b="1" i="1" spc="-5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50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100" b="1" i="1" spc="-4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competencia</a:t>
            </a:r>
            <a:r>
              <a:rPr sz="1100" b="1" i="1" spc="-4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75" dirty="0">
                <a:solidFill>
                  <a:srgbClr val="144C89"/>
                </a:solidFill>
                <a:latin typeface="Trebuchet MS"/>
                <a:cs typeface="Trebuchet MS"/>
              </a:rPr>
              <a:t>y</a:t>
            </a:r>
            <a:r>
              <a:rPr sz="1100" b="1" i="1" spc="-5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mapa </a:t>
            </a:r>
            <a:r>
              <a:rPr sz="1100" b="1" i="1" spc="-35" dirty="0">
                <a:solidFill>
                  <a:srgbClr val="144C89"/>
                </a:solidFill>
                <a:latin typeface="Trebuchet MS"/>
                <a:cs typeface="Trebuchet MS"/>
              </a:rPr>
              <a:t>funcional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50" dirty="0">
                <a:solidFill>
                  <a:srgbClr val="144C89"/>
                </a:solidFill>
                <a:latin typeface="Trebuchet MS"/>
                <a:cs typeface="Trebuchet MS"/>
              </a:rPr>
              <a:t>de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50" dirty="0">
                <a:solidFill>
                  <a:srgbClr val="144C89"/>
                </a:solidFill>
                <a:latin typeface="Trebuchet MS"/>
                <a:cs typeface="Trebuchet MS"/>
              </a:rPr>
              <a:t>enfermería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ocupacional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336165" y="4650261"/>
            <a:ext cx="758190" cy="598170"/>
            <a:chOff x="336165" y="4650261"/>
            <a:chExt cx="758190" cy="598170"/>
          </a:xfrm>
        </p:grpSpPr>
        <p:pic>
          <p:nvPicPr>
            <p:cNvPr id="39" name="object 3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6059" y="4650261"/>
              <a:ext cx="597687" cy="59768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6165" y="4825775"/>
              <a:ext cx="246659" cy="246659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1136550" y="4653115"/>
            <a:ext cx="2139950" cy="695325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359"/>
              </a:spcBef>
            </a:pPr>
            <a:r>
              <a:rPr sz="1000" i="1" spc="-20" dirty="0">
                <a:solidFill>
                  <a:srgbClr val="144C89"/>
                </a:solidFill>
                <a:latin typeface="Trebuchet MS"/>
                <a:cs typeface="Trebuchet MS"/>
              </a:rPr>
              <a:t>Dra.</a:t>
            </a:r>
            <a:r>
              <a:rPr sz="1000" i="1" spc="12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Acuache</a:t>
            </a:r>
            <a:r>
              <a:rPr sz="1000" i="1" spc="1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dirty="0">
                <a:solidFill>
                  <a:srgbClr val="144C89"/>
                </a:solidFill>
                <a:latin typeface="Trebuchet MS"/>
                <a:cs typeface="Trebuchet MS"/>
              </a:rPr>
              <a:t>Quispe</a:t>
            </a:r>
            <a:r>
              <a:rPr sz="1000" i="1" spc="1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000" i="1" spc="-10" dirty="0">
                <a:solidFill>
                  <a:srgbClr val="144C89"/>
                </a:solidFill>
                <a:latin typeface="Trebuchet MS"/>
                <a:cs typeface="Trebuchet MS"/>
              </a:rPr>
              <a:t>Yissella</a:t>
            </a:r>
            <a:endParaRPr sz="1000">
              <a:latin typeface="Trebuchet MS"/>
              <a:cs typeface="Trebuchet MS"/>
            </a:endParaRPr>
          </a:p>
          <a:p>
            <a:pPr marL="12700" marR="5080">
              <a:lnSpc>
                <a:spcPts val="1100"/>
              </a:lnSpc>
              <a:spcBef>
                <a:spcPts val="505"/>
              </a:spcBef>
            </a:pPr>
            <a:r>
              <a:rPr sz="110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Propuesta</a:t>
            </a:r>
            <a:r>
              <a:rPr sz="1100" b="1" i="1" spc="-3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emergente:</a:t>
            </a:r>
            <a:r>
              <a:rPr sz="1100" b="1" i="1" spc="-35" dirty="0">
                <a:solidFill>
                  <a:srgbClr val="144C89"/>
                </a:solidFill>
                <a:latin typeface="Trebuchet MS"/>
                <a:cs typeface="Trebuchet MS"/>
              </a:rPr>
              <a:t> “Inicio 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del </a:t>
            </a:r>
            <a:r>
              <a:rPr sz="1100" b="1" i="1" spc="-20" dirty="0">
                <a:solidFill>
                  <a:srgbClr val="144C89"/>
                </a:solidFill>
                <a:latin typeface="Trebuchet MS"/>
                <a:cs typeface="Trebuchet MS"/>
              </a:rPr>
              <a:t>residentado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dirty="0">
                <a:solidFill>
                  <a:srgbClr val="144C89"/>
                </a:solidFill>
                <a:latin typeface="Trebuchet MS"/>
                <a:cs typeface="Trebuchet MS"/>
              </a:rPr>
              <a:t>en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enfermería ocupacional</a:t>
            </a:r>
            <a:r>
              <a:rPr sz="1100" b="1" i="1" spc="-30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75" dirty="0">
                <a:solidFill>
                  <a:srgbClr val="144C89"/>
                </a:solidFill>
                <a:latin typeface="Trebuchet MS"/>
                <a:cs typeface="Trebuchet MS"/>
              </a:rPr>
              <a:t>y</a:t>
            </a:r>
            <a:r>
              <a:rPr sz="1100" b="1" i="1" spc="-25" dirty="0">
                <a:solidFill>
                  <a:srgbClr val="144C89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44C89"/>
                </a:solidFill>
                <a:latin typeface="Trebuchet MS"/>
                <a:cs typeface="Trebuchet MS"/>
              </a:rPr>
              <a:t>ambiental”</a:t>
            </a:r>
            <a:endParaRPr sz="1100">
              <a:latin typeface="Trebuchet MS"/>
              <a:cs typeface="Trebuchet MS"/>
            </a:endParaRPr>
          </a:p>
        </p:txBody>
      </p:sp>
      <p:pic>
        <p:nvPicPr>
          <p:cNvPr id="42" name="object 4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401151" y="5476422"/>
            <a:ext cx="596811" cy="596798"/>
          </a:xfrm>
          <a:prstGeom prst="rect">
            <a:avLst/>
          </a:prstGeom>
        </p:spPr>
      </p:pic>
      <p:grpSp>
        <p:nvGrpSpPr>
          <p:cNvPr id="43" name="Grupo 42">
            <a:extLst>
              <a:ext uri="{FF2B5EF4-FFF2-40B4-BE49-F238E27FC236}">
                <a16:creationId xmlns:a16="http://schemas.microsoft.com/office/drawing/2014/main" id="{60FC718D-CCD2-0971-110E-ACAD20E5EC83}"/>
              </a:ext>
            </a:extLst>
          </p:cNvPr>
          <p:cNvGrpSpPr/>
          <p:nvPr/>
        </p:nvGrpSpPr>
        <p:grpSpPr>
          <a:xfrm>
            <a:off x="1457829" y="9636181"/>
            <a:ext cx="789653" cy="644695"/>
            <a:chOff x="3409556" y="8220075"/>
            <a:chExt cx="540144" cy="838200"/>
          </a:xfrm>
        </p:grpSpPr>
        <p:cxnSp>
          <p:nvCxnSpPr>
            <p:cNvPr id="44" name="Conector recto 43">
              <a:extLst>
                <a:ext uri="{FF2B5EF4-FFF2-40B4-BE49-F238E27FC236}">
                  <a16:creationId xmlns:a16="http://schemas.microsoft.com/office/drawing/2014/main" id="{428A5745-8336-E580-37C1-ACB65B31F951}"/>
                </a:ext>
              </a:extLst>
            </p:cNvPr>
            <p:cNvCxnSpPr/>
            <p:nvPr/>
          </p:nvCxnSpPr>
          <p:spPr>
            <a:xfrm>
              <a:off x="3409556" y="8220075"/>
              <a:ext cx="540144" cy="838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cto 44">
              <a:extLst>
                <a:ext uri="{FF2B5EF4-FFF2-40B4-BE49-F238E27FC236}">
                  <a16:creationId xmlns:a16="http://schemas.microsoft.com/office/drawing/2014/main" id="{6392289E-5C71-C2FA-FAC7-9DACB4AC85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9556" y="8297227"/>
              <a:ext cx="448667" cy="68389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o 45">
            <a:extLst>
              <a:ext uri="{FF2B5EF4-FFF2-40B4-BE49-F238E27FC236}">
                <a16:creationId xmlns:a16="http://schemas.microsoft.com/office/drawing/2014/main" id="{136F6F89-D2E3-A684-81A4-A47D439D6452}"/>
              </a:ext>
            </a:extLst>
          </p:cNvPr>
          <p:cNvGrpSpPr/>
          <p:nvPr/>
        </p:nvGrpSpPr>
        <p:grpSpPr>
          <a:xfrm>
            <a:off x="4319531" y="9714751"/>
            <a:ext cx="789653" cy="644695"/>
            <a:chOff x="3409556" y="8220075"/>
            <a:chExt cx="540144" cy="838200"/>
          </a:xfrm>
        </p:grpSpPr>
        <p:cxnSp>
          <p:nvCxnSpPr>
            <p:cNvPr id="47" name="Conector recto 46">
              <a:extLst>
                <a:ext uri="{FF2B5EF4-FFF2-40B4-BE49-F238E27FC236}">
                  <a16:creationId xmlns:a16="http://schemas.microsoft.com/office/drawing/2014/main" id="{C97AE327-27FC-6F55-A53C-468BEA2CD4DE}"/>
                </a:ext>
              </a:extLst>
            </p:cNvPr>
            <p:cNvCxnSpPr/>
            <p:nvPr/>
          </p:nvCxnSpPr>
          <p:spPr>
            <a:xfrm>
              <a:off x="3409556" y="8220075"/>
              <a:ext cx="540144" cy="838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cto 47">
              <a:extLst>
                <a:ext uri="{FF2B5EF4-FFF2-40B4-BE49-F238E27FC236}">
                  <a16:creationId xmlns:a16="http://schemas.microsoft.com/office/drawing/2014/main" id="{1EFCAD1A-901B-01AE-ED5A-1BF6A2FCF5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9556" y="8297227"/>
              <a:ext cx="448667" cy="68389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CuadroTexto 49">
            <a:extLst>
              <a:ext uri="{FF2B5EF4-FFF2-40B4-BE49-F238E27FC236}">
                <a16:creationId xmlns:a16="http://schemas.microsoft.com/office/drawing/2014/main" id="{46807E0B-E72B-B042-29A0-09F3FE1F69B5}"/>
              </a:ext>
            </a:extLst>
          </p:cNvPr>
          <p:cNvSpPr txBox="1"/>
          <p:nvPr/>
        </p:nvSpPr>
        <p:spPr>
          <a:xfrm>
            <a:off x="2113749" y="8020057"/>
            <a:ext cx="53979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800" b="0" i="0" u="none" strike="noStrike" dirty="0">
                <a:solidFill>
                  <a:srgbClr val="253770"/>
                </a:solidFill>
                <a:effectLst/>
                <a:latin typeface="Calibri" panose="020F0502020204030204" pitchFamily="34" charset="0"/>
              </a:rPr>
              <a:t>Dra. Petronila Elizabeth Alvarado </a:t>
            </a:r>
            <a:br>
              <a:rPr lang="es-PE" sz="1800" b="0" i="0" u="none" strike="noStrike" dirty="0">
                <a:solidFill>
                  <a:srgbClr val="253770"/>
                </a:solidFill>
                <a:effectLst/>
                <a:latin typeface="Calibri" panose="020F0502020204030204" pitchFamily="34" charset="0"/>
              </a:rPr>
            </a:br>
            <a:r>
              <a:rPr lang="es-PE" sz="18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Decana Nacional del Colegio de Enfermeros del Perú</a:t>
            </a:r>
            <a:br>
              <a:rPr lang="es-PE" sz="1800" b="0" i="0" u="none" strike="noStrike" dirty="0">
                <a:solidFill>
                  <a:srgbClr val="999999"/>
                </a:solidFill>
                <a:effectLst/>
                <a:latin typeface="Calibri" panose="020F0502020204030204" pitchFamily="34" charset="0"/>
              </a:rPr>
            </a:br>
            <a:endParaRPr lang="es-PE" dirty="0"/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2ADEE46C-F8F6-B6EC-A4AE-EB8ED285A32B}"/>
              </a:ext>
            </a:extLst>
          </p:cNvPr>
          <p:cNvCxnSpPr>
            <a:cxnSpLocks/>
            <a:stCxn id="15" idx="1"/>
          </p:cNvCxnSpPr>
          <p:nvPr/>
        </p:nvCxnSpPr>
        <p:spPr>
          <a:xfrm flipV="1">
            <a:off x="1915355" y="8614329"/>
            <a:ext cx="586545" cy="40598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upo 53">
            <a:extLst>
              <a:ext uri="{FF2B5EF4-FFF2-40B4-BE49-F238E27FC236}">
                <a16:creationId xmlns:a16="http://schemas.microsoft.com/office/drawing/2014/main" id="{DE615EAD-2C8F-29FC-FB81-5EFC4E357A6B}"/>
              </a:ext>
            </a:extLst>
          </p:cNvPr>
          <p:cNvGrpSpPr/>
          <p:nvPr/>
        </p:nvGrpSpPr>
        <p:grpSpPr>
          <a:xfrm>
            <a:off x="2384325" y="8829787"/>
            <a:ext cx="315969" cy="342562"/>
            <a:chOff x="3409556" y="8220075"/>
            <a:chExt cx="540144" cy="838200"/>
          </a:xfrm>
        </p:grpSpPr>
        <p:cxnSp>
          <p:nvCxnSpPr>
            <p:cNvPr id="55" name="Conector recto 54">
              <a:extLst>
                <a:ext uri="{FF2B5EF4-FFF2-40B4-BE49-F238E27FC236}">
                  <a16:creationId xmlns:a16="http://schemas.microsoft.com/office/drawing/2014/main" id="{519F2138-6F23-EC23-4B78-6C2F71679E3D}"/>
                </a:ext>
              </a:extLst>
            </p:cNvPr>
            <p:cNvCxnSpPr/>
            <p:nvPr/>
          </p:nvCxnSpPr>
          <p:spPr>
            <a:xfrm>
              <a:off x="3409556" y="8220075"/>
              <a:ext cx="540144" cy="838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cto 55">
              <a:extLst>
                <a:ext uri="{FF2B5EF4-FFF2-40B4-BE49-F238E27FC236}">
                  <a16:creationId xmlns:a16="http://schemas.microsoft.com/office/drawing/2014/main" id="{76055AD5-5E2E-C71F-2C58-63CDC37D0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9556" y="8297227"/>
              <a:ext cx="448667" cy="68389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Conector recto de flecha 59">
            <a:extLst>
              <a:ext uri="{FF2B5EF4-FFF2-40B4-BE49-F238E27FC236}">
                <a16:creationId xmlns:a16="http://schemas.microsoft.com/office/drawing/2014/main" id="{7E79565A-5A80-699A-58AF-3B7EB5539EC2}"/>
              </a:ext>
            </a:extLst>
          </p:cNvPr>
          <p:cNvCxnSpPr>
            <a:cxnSpLocks/>
          </p:cNvCxnSpPr>
          <p:nvPr/>
        </p:nvCxnSpPr>
        <p:spPr>
          <a:xfrm>
            <a:off x="6912356" y="8794770"/>
            <a:ext cx="918212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A7469344-DA0E-C99B-5AE0-868AA7BFDCA9}"/>
              </a:ext>
            </a:extLst>
          </p:cNvPr>
          <p:cNvCxnSpPr/>
          <p:nvPr/>
        </p:nvCxnSpPr>
        <p:spPr>
          <a:xfrm>
            <a:off x="5109184" y="8794770"/>
            <a:ext cx="14466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uadroTexto 66">
            <a:extLst>
              <a:ext uri="{FF2B5EF4-FFF2-40B4-BE49-F238E27FC236}">
                <a16:creationId xmlns:a16="http://schemas.microsoft.com/office/drawing/2014/main" id="{3770C7FF-D228-F200-4340-3FF9593DF147}"/>
              </a:ext>
            </a:extLst>
          </p:cNvPr>
          <p:cNvSpPr txBox="1"/>
          <p:nvPr/>
        </p:nvSpPr>
        <p:spPr>
          <a:xfrm>
            <a:off x="7901983" y="8489755"/>
            <a:ext cx="26771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600" dirty="0"/>
              <a:t>Lic. Lady Barriga Sánchez </a:t>
            </a:r>
          </a:p>
        </p:txBody>
      </p:sp>
      <p:cxnSp>
        <p:nvCxnSpPr>
          <p:cNvPr id="68" name="Conector recto 67">
            <a:extLst>
              <a:ext uri="{FF2B5EF4-FFF2-40B4-BE49-F238E27FC236}">
                <a16:creationId xmlns:a16="http://schemas.microsoft.com/office/drawing/2014/main" id="{B400122C-2840-EB31-65E9-FB11C46C47DA}"/>
              </a:ext>
            </a:extLst>
          </p:cNvPr>
          <p:cNvCxnSpPr/>
          <p:nvPr/>
        </p:nvCxnSpPr>
        <p:spPr>
          <a:xfrm>
            <a:off x="4324946" y="6391275"/>
            <a:ext cx="14466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68">
            <a:extLst>
              <a:ext uri="{FF2B5EF4-FFF2-40B4-BE49-F238E27FC236}">
                <a16:creationId xmlns:a16="http://schemas.microsoft.com/office/drawing/2014/main" id="{F561DEC6-9C35-3F75-1ACA-1AE00C28D4B5}"/>
              </a:ext>
            </a:extLst>
          </p:cNvPr>
          <p:cNvCxnSpPr/>
          <p:nvPr/>
        </p:nvCxnSpPr>
        <p:spPr>
          <a:xfrm>
            <a:off x="4373698" y="6527830"/>
            <a:ext cx="14466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de flecha 70">
            <a:extLst>
              <a:ext uri="{FF2B5EF4-FFF2-40B4-BE49-F238E27FC236}">
                <a16:creationId xmlns:a16="http://schemas.microsoft.com/office/drawing/2014/main" id="{13BE9108-84A9-ECE3-E2E1-CF08F8D4CB8D}"/>
              </a:ext>
            </a:extLst>
          </p:cNvPr>
          <p:cNvCxnSpPr>
            <a:cxnSpLocks/>
          </p:cNvCxnSpPr>
          <p:nvPr/>
        </p:nvCxnSpPr>
        <p:spPr>
          <a:xfrm>
            <a:off x="5855490" y="6391275"/>
            <a:ext cx="1523210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CuadroTexto 72">
            <a:extLst>
              <a:ext uri="{FF2B5EF4-FFF2-40B4-BE49-F238E27FC236}">
                <a16:creationId xmlns:a16="http://schemas.microsoft.com/office/drawing/2014/main" id="{5AA5281D-A202-5EAE-5E31-C44CF8A5787C}"/>
              </a:ext>
            </a:extLst>
          </p:cNvPr>
          <p:cNvSpPr txBox="1"/>
          <p:nvPr/>
        </p:nvSpPr>
        <p:spPr>
          <a:xfrm>
            <a:off x="7474517" y="6189276"/>
            <a:ext cx="26771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600" dirty="0"/>
              <a:t>Mg. Tabata Vega Escobar </a:t>
            </a:r>
          </a:p>
        </p:txBody>
      </p:sp>
      <p:pic>
        <p:nvPicPr>
          <p:cNvPr id="74" name="image49.png" title="Imagen">
            <a:extLst>
              <a:ext uri="{FF2B5EF4-FFF2-40B4-BE49-F238E27FC236}">
                <a16:creationId xmlns:a16="http://schemas.microsoft.com/office/drawing/2014/main" id="{00000000-0008-0000-0700-000009000000}"/>
              </a:ext>
            </a:extLst>
          </p:cNvPr>
          <p:cNvPicPr preferRelativeResize="0"/>
          <p:nvPr/>
        </p:nvPicPr>
        <p:blipFill>
          <a:blip r:embed="rId11" cstate="print"/>
          <a:stretch>
            <a:fillRect/>
          </a:stretch>
        </p:blipFill>
        <p:spPr>
          <a:xfrm>
            <a:off x="1041551" y="9645513"/>
            <a:ext cx="804991" cy="681225"/>
          </a:xfrm>
          <a:prstGeom prst="rect">
            <a:avLst/>
          </a:prstGeom>
          <a:noFill/>
        </p:spPr>
      </p:pic>
      <p:pic>
        <p:nvPicPr>
          <p:cNvPr id="76" name="image44.png" title="Imagen">
            <a:extLst>
              <a:ext uri="{FF2B5EF4-FFF2-40B4-BE49-F238E27FC236}">
                <a16:creationId xmlns:a16="http://schemas.microsoft.com/office/drawing/2014/main" id="{00000000-0008-0000-0700-00000A000000}"/>
              </a:ext>
            </a:extLst>
          </p:cNvPr>
          <p:cNvPicPr preferRelativeResize="0"/>
          <p:nvPr/>
        </p:nvPicPr>
        <p:blipFill>
          <a:blip r:embed="rId12" cstate="print"/>
          <a:stretch>
            <a:fillRect/>
          </a:stretch>
        </p:blipFill>
        <p:spPr>
          <a:xfrm>
            <a:off x="4386397" y="9714750"/>
            <a:ext cx="655920" cy="718537"/>
          </a:xfrm>
          <a:prstGeom prst="rect">
            <a:avLst/>
          </a:prstGeom>
          <a:noFill/>
        </p:spPr>
      </p:pic>
      <p:sp>
        <p:nvSpPr>
          <p:cNvPr id="78" name="CuadroTexto 77">
            <a:extLst>
              <a:ext uri="{FF2B5EF4-FFF2-40B4-BE49-F238E27FC236}">
                <a16:creationId xmlns:a16="http://schemas.microsoft.com/office/drawing/2014/main" id="{A4924332-23F1-0268-3EF7-1EE2BA91207D}"/>
              </a:ext>
            </a:extLst>
          </p:cNvPr>
          <p:cNvSpPr txBox="1"/>
          <p:nvPr/>
        </p:nvSpPr>
        <p:spPr>
          <a:xfrm>
            <a:off x="7368458" y="9256940"/>
            <a:ext cx="4599878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b="0" i="0" u="none" strike="noStrike" dirty="0">
                <a:solidFill>
                  <a:srgbClr val="253770"/>
                </a:solidFill>
                <a:effectLst/>
                <a:latin typeface="Calibri" panose="020F0502020204030204" pitchFamily="34" charset="0"/>
              </a:rPr>
              <a:t>Lic. Carolina Paz Cáceres Ruiz </a:t>
            </a:r>
            <a:br>
              <a:rPr lang="es-ES" sz="1100" b="0" i="0" u="none" strike="noStrike" dirty="0">
                <a:solidFill>
                  <a:srgbClr val="253770"/>
                </a:solidFill>
                <a:effectLst/>
                <a:latin typeface="Calibri" panose="020F0502020204030204" pitchFamily="34" charset="0"/>
              </a:rPr>
            </a:br>
            <a:r>
              <a:rPr lang="es-ES" sz="11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Presidenta y Fundadora de la Sociedad Chilena de Enfermería en Salud Ocupacional - SOCHENSO</a:t>
            </a:r>
            <a:br>
              <a:rPr lang="es-ES" sz="1800" b="0" i="0" u="none" strike="noStrike" dirty="0">
                <a:solidFill>
                  <a:srgbClr val="999999"/>
                </a:solidFill>
                <a:effectLst/>
                <a:latin typeface="Calibri" panose="020F0502020204030204" pitchFamily="34" charset="0"/>
              </a:rPr>
            </a:br>
            <a:endParaRPr lang="es-PE" dirty="0"/>
          </a:p>
        </p:txBody>
      </p:sp>
      <p:cxnSp>
        <p:nvCxnSpPr>
          <p:cNvPr id="79" name="Conector recto de flecha 78">
            <a:extLst>
              <a:ext uri="{FF2B5EF4-FFF2-40B4-BE49-F238E27FC236}">
                <a16:creationId xmlns:a16="http://schemas.microsoft.com/office/drawing/2014/main" id="{D018B146-BF0D-B684-E05D-0A720F2078F1}"/>
              </a:ext>
            </a:extLst>
          </p:cNvPr>
          <p:cNvCxnSpPr>
            <a:cxnSpLocks/>
          </p:cNvCxnSpPr>
          <p:nvPr/>
        </p:nvCxnSpPr>
        <p:spPr>
          <a:xfrm flipV="1">
            <a:off x="2928560" y="9537239"/>
            <a:ext cx="4450140" cy="29869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CuadroTexto 81">
            <a:extLst>
              <a:ext uri="{FF2B5EF4-FFF2-40B4-BE49-F238E27FC236}">
                <a16:creationId xmlns:a16="http://schemas.microsoft.com/office/drawing/2014/main" id="{C3C883C2-EE05-77F1-0051-A7CA014B146F}"/>
              </a:ext>
            </a:extLst>
          </p:cNvPr>
          <p:cNvSpPr txBox="1"/>
          <p:nvPr/>
        </p:nvSpPr>
        <p:spPr>
          <a:xfrm>
            <a:off x="7850210" y="9868486"/>
            <a:ext cx="255767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100" b="0" i="0" u="none" strike="noStrike" dirty="0">
                <a:solidFill>
                  <a:srgbClr val="253770"/>
                </a:solidFill>
                <a:effectLst/>
                <a:latin typeface="Calibri" panose="020F0502020204030204" pitchFamily="34" charset="0"/>
              </a:rPr>
              <a:t>Lic. </a:t>
            </a:r>
            <a:r>
              <a:rPr lang="es-PE" sz="1100" b="0" i="0" u="none" strike="noStrike" dirty="0" err="1">
                <a:solidFill>
                  <a:srgbClr val="253770"/>
                </a:solidFill>
                <a:effectLst/>
                <a:latin typeface="Calibri" panose="020F0502020204030204" pitchFamily="34" charset="0"/>
              </a:rPr>
              <a:t>Maria</a:t>
            </a:r>
            <a:r>
              <a:rPr lang="es-PE" sz="1100" b="0" i="0" u="none" strike="noStrike" dirty="0">
                <a:solidFill>
                  <a:srgbClr val="253770"/>
                </a:solidFill>
                <a:effectLst/>
                <a:latin typeface="Calibri" panose="020F0502020204030204" pitchFamily="34" charset="0"/>
              </a:rPr>
              <a:t> Inés Molina Hurtado</a:t>
            </a:r>
            <a:br>
              <a:rPr lang="es-PE" sz="1100" b="0" i="0" u="none" strike="noStrike" dirty="0">
                <a:solidFill>
                  <a:srgbClr val="253770"/>
                </a:solidFill>
                <a:effectLst/>
                <a:latin typeface="Calibri" panose="020F0502020204030204" pitchFamily="34" charset="0"/>
              </a:rPr>
            </a:br>
            <a:r>
              <a:rPr lang="es-PE" sz="1100" b="0" i="0" u="none" strike="noStrike" dirty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Presidenta de la Asociación fronteriza de Enfermeras industriales - AFENINAC CJ Juárez - Chihuahua  </a:t>
            </a:r>
            <a:br>
              <a:rPr lang="es-PE" sz="1800" b="0" i="0" u="none" strike="noStrike" dirty="0">
                <a:solidFill>
                  <a:srgbClr val="999999"/>
                </a:solidFill>
                <a:effectLst/>
                <a:latin typeface="Calibri" panose="020F0502020204030204" pitchFamily="34" charset="0"/>
              </a:rPr>
            </a:br>
            <a:endParaRPr lang="es-PE" dirty="0"/>
          </a:p>
        </p:txBody>
      </p:sp>
      <p:cxnSp>
        <p:nvCxnSpPr>
          <p:cNvPr id="83" name="Conector recto de flecha 82">
            <a:extLst>
              <a:ext uri="{FF2B5EF4-FFF2-40B4-BE49-F238E27FC236}">
                <a16:creationId xmlns:a16="http://schemas.microsoft.com/office/drawing/2014/main" id="{7FFA828F-6997-5463-E91D-B419B18E7EBB}"/>
              </a:ext>
            </a:extLst>
          </p:cNvPr>
          <p:cNvCxnSpPr>
            <a:cxnSpLocks/>
          </p:cNvCxnSpPr>
          <p:nvPr/>
        </p:nvCxnSpPr>
        <p:spPr>
          <a:xfrm flipV="1">
            <a:off x="6593445" y="10074019"/>
            <a:ext cx="1237123" cy="6864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recto de flecha 85">
            <a:extLst>
              <a:ext uri="{FF2B5EF4-FFF2-40B4-BE49-F238E27FC236}">
                <a16:creationId xmlns:a16="http://schemas.microsoft.com/office/drawing/2014/main" id="{44481020-D6CA-56F3-944D-89F9DA851A41}"/>
              </a:ext>
            </a:extLst>
          </p:cNvPr>
          <p:cNvCxnSpPr>
            <a:cxnSpLocks/>
          </p:cNvCxnSpPr>
          <p:nvPr/>
        </p:nvCxnSpPr>
        <p:spPr>
          <a:xfrm>
            <a:off x="6007890" y="6543675"/>
            <a:ext cx="1523210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Imagen 87">
            <a:extLst>
              <a:ext uri="{FF2B5EF4-FFF2-40B4-BE49-F238E27FC236}">
                <a16:creationId xmlns:a16="http://schemas.microsoft.com/office/drawing/2014/main" id="{160FED20-A28E-9551-264D-528F8DCC4F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43645" y="106685"/>
            <a:ext cx="1835055" cy="1347333"/>
          </a:xfrm>
          <a:prstGeom prst="rect">
            <a:avLst/>
          </a:prstGeom>
        </p:spPr>
      </p:pic>
      <p:grpSp>
        <p:nvGrpSpPr>
          <p:cNvPr id="89" name="Grupo 88">
            <a:extLst>
              <a:ext uri="{FF2B5EF4-FFF2-40B4-BE49-F238E27FC236}">
                <a16:creationId xmlns:a16="http://schemas.microsoft.com/office/drawing/2014/main" id="{A6542A81-A9D2-3D8B-7EC5-2F32AC65808C}"/>
              </a:ext>
            </a:extLst>
          </p:cNvPr>
          <p:cNvGrpSpPr/>
          <p:nvPr/>
        </p:nvGrpSpPr>
        <p:grpSpPr>
          <a:xfrm>
            <a:off x="5543645" y="4777823"/>
            <a:ext cx="315969" cy="342562"/>
            <a:chOff x="3409556" y="8220075"/>
            <a:chExt cx="540144" cy="838200"/>
          </a:xfrm>
        </p:grpSpPr>
        <p:cxnSp>
          <p:nvCxnSpPr>
            <p:cNvPr id="90" name="Conector recto 89">
              <a:extLst>
                <a:ext uri="{FF2B5EF4-FFF2-40B4-BE49-F238E27FC236}">
                  <a16:creationId xmlns:a16="http://schemas.microsoft.com/office/drawing/2014/main" id="{DE5BB74B-F17E-3EEA-4029-95BBF3915974}"/>
                </a:ext>
              </a:extLst>
            </p:cNvPr>
            <p:cNvCxnSpPr/>
            <p:nvPr/>
          </p:nvCxnSpPr>
          <p:spPr>
            <a:xfrm>
              <a:off x="3409556" y="8220075"/>
              <a:ext cx="540144" cy="838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cto 90">
              <a:extLst>
                <a:ext uri="{FF2B5EF4-FFF2-40B4-BE49-F238E27FC236}">
                  <a16:creationId xmlns:a16="http://schemas.microsoft.com/office/drawing/2014/main" id="{6FA0AA97-CB07-8BF1-8AFA-569E479DEA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9556" y="8297227"/>
              <a:ext cx="448667" cy="68389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upo 91">
            <a:extLst>
              <a:ext uri="{FF2B5EF4-FFF2-40B4-BE49-F238E27FC236}">
                <a16:creationId xmlns:a16="http://schemas.microsoft.com/office/drawing/2014/main" id="{E0820F96-9CD5-7871-5AA6-AFA69269BBE3}"/>
              </a:ext>
            </a:extLst>
          </p:cNvPr>
          <p:cNvGrpSpPr/>
          <p:nvPr/>
        </p:nvGrpSpPr>
        <p:grpSpPr>
          <a:xfrm>
            <a:off x="6417493" y="4887858"/>
            <a:ext cx="315969" cy="342562"/>
            <a:chOff x="3409556" y="8220075"/>
            <a:chExt cx="540144" cy="838200"/>
          </a:xfrm>
        </p:grpSpPr>
        <p:cxnSp>
          <p:nvCxnSpPr>
            <p:cNvPr id="93" name="Conector recto 92">
              <a:extLst>
                <a:ext uri="{FF2B5EF4-FFF2-40B4-BE49-F238E27FC236}">
                  <a16:creationId xmlns:a16="http://schemas.microsoft.com/office/drawing/2014/main" id="{72386ED6-12E7-9114-C97F-397ED362AA46}"/>
                </a:ext>
              </a:extLst>
            </p:cNvPr>
            <p:cNvCxnSpPr/>
            <p:nvPr/>
          </p:nvCxnSpPr>
          <p:spPr>
            <a:xfrm>
              <a:off x="3409556" y="8220075"/>
              <a:ext cx="540144" cy="838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recto 93">
              <a:extLst>
                <a:ext uri="{FF2B5EF4-FFF2-40B4-BE49-F238E27FC236}">
                  <a16:creationId xmlns:a16="http://schemas.microsoft.com/office/drawing/2014/main" id="{87F4A885-EE90-1D1A-8F69-5AC2E05B37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9556" y="8297227"/>
              <a:ext cx="448667" cy="68389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CuadroTexto 95">
            <a:extLst>
              <a:ext uri="{FF2B5EF4-FFF2-40B4-BE49-F238E27FC236}">
                <a16:creationId xmlns:a16="http://schemas.microsoft.com/office/drawing/2014/main" id="{212671F5-A402-1587-787E-05F51D238291}"/>
              </a:ext>
            </a:extLst>
          </p:cNvPr>
          <p:cNvSpPr txBox="1"/>
          <p:nvPr/>
        </p:nvSpPr>
        <p:spPr>
          <a:xfrm>
            <a:off x="7523269" y="6465464"/>
            <a:ext cx="26771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600" dirty="0"/>
              <a:t>Lic.. Lizeth Gaspar Alfaro </a:t>
            </a:r>
          </a:p>
        </p:txBody>
      </p:sp>
      <p:pic>
        <p:nvPicPr>
          <p:cNvPr id="97" name="Imagen 96">
            <a:extLst>
              <a:ext uri="{FF2B5EF4-FFF2-40B4-BE49-F238E27FC236}">
                <a16:creationId xmlns:a16="http://schemas.microsoft.com/office/drawing/2014/main" id="{FB6D57E9-0784-033E-9010-D2B00AD787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78911" y="4553361"/>
            <a:ext cx="690585" cy="690585"/>
          </a:xfrm>
          <a:prstGeom prst="rect">
            <a:avLst/>
          </a:prstGeom>
        </p:spPr>
      </p:pic>
      <p:pic>
        <p:nvPicPr>
          <p:cNvPr id="98" name="Imagen 97">
            <a:extLst>
              <a:ext uri="{FF2B5EF4-FFF2-40B4-BE49-F238E27FC236}">
                <a16:creationId xmlns:a16="http://schemas.microsoft.com/office/drawing/2014/main" id="{F36B65F6-3605-AAE0-8406-2C589FDCC00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55786" y="4547116"/>
            <a:ext cx="582899" cy="798853"/>
          </a:xfrm>
          <a:prstGeom prst="rect">
            <a:avLst/>
          </a:prstGeom>
        </p:spPr>
      </p:pic>
      <p:cxnSp>
        <p:nvCxnSpPr>
          <p:cNvPr id="99" name="Conector recto de flecha 98">
            <a:extLst>
              <a:ext uri="{FF2B5EF4-FFF2-40B4-BE49-F238E27FC236}">
                <a16:creationId xmlns:a16="http://schemas.microsoft.com/office/drawing/2014/main" id="{CF09179C-0A29-EB4D-413F-B0D13AE1F06C}"/>
              </a:ext>
            </a:extLst>
          </p:cNvPr>
          <p:cNvCxnSpPr>
            <a:cxnSpLocks/>
          </p:cNvCxnSpPr>
          <p:nvPr/>
        </p:nvCxnSpPr>
        <p:spPr>
          <a:xfrm>
            <a:off x="6141498" y="7543254"/>
            <a:ext cx="1523210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CuadroTexto 100">
            <a:extLst>
              <a:ext uri="{FF2B5EF4-FFF2-40B4-BE49-F238E27FC236}">
                <a16:creationId xmlns:a16="http://schemas.microsoft.com/office/drawing/2014/main" id="{ED50BE5E-F63D-0798-953B-43F8E35341EF}"/>
              </a:ext>
            </a:extLst>
          </p:cNvPr>
          <p:cNvSpPr txBox="1"/>
          <p:nvPr/>
        </p:nvSpPr>
        <p:spPr>
          <a:xfrm>
            <a:off x="7773881" y="7199516"/>
            <a:ext cx="26771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rgbClr val="002060"/>
                </a:solidFill>
              </a:rPr>
              <a:t>"Presencia Profesional y Poder Enfermero: Vestimenta, Liderazgo y Autonomía"</a:t>
            </a:r>
            <a:endParaRPr lang="es-PE" sz="1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5060"/>
            <a:ext cx="7557770" cy="2336165"/>
            <a:chOff x="0" y="55060"/>
            <a:chExt cx="7557770" cy="2336165"/>
          </a:xfrm>
        </p:grpSpPr>
        <p:sp>
          <p:nvSpPr>
            <p:cNvPr id="3" name="object 3"/>
            <p:cNvSpPr/>
            <p:nvPr/>
          </p:nvSpPr>
          <p:spPr>
            <a:xfrm>
              <a:off x="0" y="55060"/>
              <a:ext cx="7557770" cy="1959610"/>
            </a:xfrm>
            <a:custGeom>
              <a:avLst/>
              <a:gdLst/>
              <a:ahLst/>
              <a:cxnLst/>
              <a:rect l="l" t="t" r="r" b="b"/>
              <a:pathLst>
                <a:path w="7557770" h="1959610">
                  <a:moveTo>
                    <a:pt x="7557433" y="0"/>
                  </a:moveTo>
                  <a:lnTo>
                    <a:pt x="0" y="0"/>
                  </a:lnTo>
                  <a:lnTo>
                    <a:pt x="0" y="1924223"/>
                  </a:lnTo>
                  <a:lnTo>
                    <a:pt x="1005" y="1910635"/>
                  </a:lnTo>
                  <a:lnTo>
                    <a:pt x="11390" y="1864429"/>
                  </a:lnTo>
                  <a:lnTo>
                    <a:pt x="28066" y="1820888"/>
                  </a:lnTo>
                  <a:lnTo>
                    <a:pt x="50515" y="1780529"/>
                  </a:lnTo>
                  <a:lnTo>
                    <a:pt x="78218" y="1743871"/>
                  </a:lnTo>
                  <a:lnTo>
                    <a:pt x="110657" y="1711431"/>
                  </a:lnTo>
                  <a:lnTo>
                    <a:pt x="147316" y="1683728"/>
                  </a:lnTo>
                  <a:lnTo>
                    <a:pt x="187674" y="1661280"/>
                  </a:lnTo>
                  <a:lnTo>
                    <a:pt x="231215" y="1644604"/>
                  </a:lnTo>
                  <a:lnTo>
                    <a:pt x="277421" y="1634218"/>
                  </a:lnTo>
                  <a:lnTo>
                    <a:pt x="325774" y="1630641"/>
                  </a:lnTo>
                  <a:lnTo>
                    <a:pt x="7229087" y="1630641"/>
                  </a:lnTo>
                  <a:lnTo>
                    <a:pt x="7277439" y="1634218"/>
                  </a:lnTo>
                  <a:lnTo>
                    <a:pt x="7323645" y="1644604"/>
                  </a:lnTo>
                  <a:lnTo>
                    <a:pt x="7367186" y="1661280"/>
                  </a:lnTo>
                  <a:lnTo>
                    <a:pt x="7407545" y="1683728"/>
                  </a:lnTo>
                  <a:lnTo>
                    <a:pt x="7444203" y="1711431"/>
                  </a:lnTo>
                  <a:lnTo>
                    <a:pt x="7476643" y="1743871"/>
                  </a:lnTo>
                  <a:lnTo>
                    <a:pt x="7504346" y="1780529"/>
                  </a:lnTo>
                  <a:lnTo>
                    <a:pt x="7526795" y="1820888"/>
                  </a:lnTo>
                  <a:lnTo>
                    <a:pt x="7543471" y="1864429"/>
                  </a:lnTo>
                  <a:lnTo>
                    <a:pt x="7553856" y="1910635"/>
                  </a:lnTo>
                  <a:lnTo>
                    <a:pt x="7557433" y="1958987"/>
                  </a:lnTo>
                  <a:lnTo>
                    <a:pt x="7557433" y="0"/>
                  </a:lnTo>
                  <a:close/>
                </a:path>
              </a:pathLst>
            </a:custGeom>
            <a:solidFill>
              <a:srgbClr val="0F4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674220" y="385812"/>
              <a:ext cx="762000" cy="743585"/>
            </a:xfrm>
            <a:custGeom>
              <a:avLst/>
              <a:gdLst/>
              <a:ahLst/>
              <a:cxnLst/>
              <a:rect l="l" t="t" r="r" b="b"/>
              <a:pathLst>
                <a:path w="762000" h="743585">
                  <a:moveTo>
                    <a:pt x="216674" y="6007"/>
                  </a:moveTo>
                  <a:lnTo>
                    <a:pt x="216293" y="7594"/>
                  </a:lnTo>
                  <a:lnTo>
                    <a:pt x="216204" y="10807"/>
                  </a:lnTo>
                  <a:lnTo>
                    <a:pt x="216674" y="6007"/>
                  </a:lnTo>
                  <a:close/>
                </a:path>
                <a:path w="762000" h="743585">
                  <a:moveTo>
                    <a:pt x="303199" y="318173"/>
                  </a:moveTo>
                  <a:lnTo>
                    <a:pt x="227876" y="318173"/>
                  </a:lnTo>
                  <a:lnTo>
                    <a:pt x="152552" y="360083"/>
                  </a:lnTo>
                  <a:lnTo>
                    <a:pt x="152552" y="434936"/>
                  </a:lnTo>
                  <a:lnTo>
                    <a:pt x="227876" y="393026"/>
                  </a:lnTo>
                  <a:lnTo>
                    <a:pt x="227876" y="647712"/>
                  </a:lnTo>
                  <a:lnTo>
                    <a:pt x="303199" y="647712"/>
                  </a:lnTo>
                  <a:lnTo>
                    <a:pt x="303199" y="393026"/>
                  </a:lnTo>
                  <a:lnTo>
                    <a:pt x="303199" y="318173"/>
                  </a:lnTo>
                  <a:close/>
                </a:path>
                <a:path w="762000" h="743585">
                  <a:moveTo>
                    <a:pt x="375475" y="131953"/>
                  </a:moveTo>
                  <a:lnTo>
                    <a:pt x="369493" y="125476"/>
                  </a:lnTo>
                  <a:lnTo>
                    <a:pt x="343928" y="125476"/>
                  </a:lnTo>
                  <a:lnTo>
                    <a:pt x="343928" y="155371"/>
                  </a:lnTo>
                  <a:lnTo>
                    <a:pt x="369493" y="155371"/>
                  </a:lnTo>
                  <a:lnTo>
                    <a:pt x="375412" y="148958"/>
                  </a:lnTo>
                  <a:lnTo>
                    <a:pt x="375475" y="131953"/>
                  </a:lnTo>
                  <a:close/>
                </a:path>
                <a:path w="762000" h="743585">
                  <a:moveTo>
                    <a:pt x="545134" y="10807"/>
                  </a:moveTo>
                  <a:lnTo>
                    <a:pt x="545045" y="7594"/>
                  </a:lnTo>
                  <a:lnTo>
                    <a:pt x="544741" y="6007"/>
                  </a:lnTo>
                  <a:lnTo>
                    <a:pt x="544830" y="7594"/>
                  </a:lnTo>
                  <a:lnTo>
                    <a:pt x="545134" y="10807"/>
                  </a:lnTo>
                  <a:close/>
                </a:path>
                <a:path w="762000" h="743585">
                  <a:moveTo>
                    <a:pt x="609193" y="525310"/>
                  </a:moveTo>
                  <a:lnTo>
                    <a:pt x="576237" y="525310"/>
                  </a:lnTo>
                  <a:lnTo>
                    <a:pt x="576237" y="454698"/>
                  </a:lnTo>
                  <a:lnTo>
                    <a:pt x="499973" y="454698"/>
                  </a:lnTo>
                  <a:lnTo>
                    <a:pt x="499973" y="525310"/>
                  </a:lnTo>
                  <a:lnTo>
                    <a:pt x="426542" y="525310"/>
                  </a:lnTo>
                  <a:lnTo>
                    <a:pt x="531520" y="318173"/>
                  </a:lnTo>
                  <a:lnTo>
                    <a:pt x="450545" y="318173"/>
                  </a:lnTo>
                  <a:lnTo>
                    <a:pt x="345567" y="525310"/>
                  </a:lnTo>
                  <a:lnTo>
                    <a:pt x="345567" y="594982"/>
                  </a:lnTo>
                  <a:lnTo>
                    <a:pt x="499973" y="594982"/>
                  </a:lnTo>
                  <a:lnTo>
                    <a:pt x="499973" y="647712"/>
                  </a:lnTo>
                  <a:lnTo>
                    <a:pt x="576237" y="647712"/>
                  </a:lnTo>
                  <a:lnTo>
                    <a:pt x="576237" y="594982"/>
                  </a:lnTo>
                  <a:lnTo>
                    <a:pt x="609193" y="594982"/>
                  </a:lnTo>
                  <a:lnTo>
                    <a:pt x="609193" y="525310"/>
                  </a:lnTo>
                  <a:close/>
                </a:path>
                <a:path w="762000" h="743585">
                  <a:moveTo>
                    <a:pt x="761936" y="91998"/>
                  </a:moveTo>
                  <a:lnTo>
                    <a:pt x="755408" y="50012"/>
                  </a:lnTo>
                  <a:lnTo>
                    <a:pt x="750455" y="39814"/>
                  </a:lnTo>
                  <a:lnTo>
                    <a:pt x="716229" y="7594"/>
                  </a:lnTo>
                  <a:lnTo>
                    <a:pt x="709650" y="4584"/>
                  </a:lnTo>
                  <a:lnTo>
                    <a:pt x="709650" y="279654"/>
                  </a:lnTo>
                  <a:lnTo>
                    <a:pt x="708494" y="295770"/>
                  </a:lnTo>
                  <a:lnTo>
                    <a:pt x="708494" y="636257"/>
                  </a:lnTo>
                  <a:lnTo>
                    <a:pt x="708710" y="645096"/>
                  </a:lnTo>
                  <a:lnTo>
                    <a:pt x="708698" y="646036"/>
                  </a:lnTo>
                  <a:lnTo>
                    <a:pt x="708571" y="658012"/>
                  </a:lnTo>
                  <a:lnTo>
                    <a:pt x="706920" y="670344"/>
                  </a:lnTo>
                  <a:lnTo>
                    <a:pt x="702589" y="677379"/>
                  </a:lnTo>
                  <a:lnTo>
                    <a:pt x="700786" y="678916"/>
                  </a:lnTo>
                  <a:lnTo>
                    <a:pt x="700087" y="680504"/>
                  </a:lnTo>
                  <a:lnTo>
                    <a:pt x="137642" y="689521"/>
                  </a:lnTo>
                  <a:lnTo>
                    <a:pt x="99745" y="689381"/>
                  </a:lnTo>
                  <a:lnTo>
                    <a:pt x="61353" y="680135"/>
                  </a:lnTo>
                  <a:lnTo>
                    <a:pt x="55283" y="668655"/>
                  </a:lnTo>
                  <a:lnTo>
                    <a:pt x="54978" y="667512"/>
                  </a:lnTo>
                  <a:lnTo>
                    <a:pt x="54190" y="666965"/>
                  </a:lnTo>
                  <a:lnTo>
                    <a:pt x="53987" y="668655"/>
                  </a:lnTo>
                  <a:lnTo>
                    <a:pt x="54038" y="667169"/>
                  </a:lnTo>
                  <a:lnTo>
                    <a:pt x="54051" y="666965"/>
                  </a:lnTo>
                  <a:lnTo>
                    <a:pt x="54190" y="666965"/>
                  </a:lnTo>
                  <a:lnTo>
                    <a:pt x="54317" y="665949"/>
                  </a:lnTo>
                  <a:lnTo>
                    <a:pt x="53365" y="664984"/>
                  </a:lnTo>
                  <a:lnTo>
                    <a:pt x="53860" y="666965"/>
                  </a:lnTo>
                  <a:lnTo>
                    <a:pt x="53911" y="667169"/>
                  </a:lnTo>
                  <a:lnTo>
                    <a:pt x="53340" y="664984"/>
                  </a:lnTo>
                  <a:lnTo>
                    <a:pt x="53035" y="663663"/>
                  </a:lnTo>
                  <a:lnTo>
                    <a:pt x="52844" y="320967"/>
                  </a:lnTo>
                  <a:lnTo>
                    <a:pt x="52730" y="312229"/>
                  </a:lnTo>
                  <a:lnTo>
                    <a:pt x="114401" y="276415"/>
                  </a:lnTo>
                  <a:lnTo>
                    <a:pt x="134975" y="276631"/>
                  </a:lnTo>
                  <a:lnTo>
                    <a:pt x="627062" y="276631"/>
                  </a:lnTo>
                  <a:lnTo>
                    <a:pt x="666623" y="276199"/>
                  </a:lnTo>
                  <a:lnTo>
                    <a:pt x="674497" y="276199"/>
                  </a:lnTo>
                  <a:lnTo>
                    <a:pt x="707250" y="276428"/>
                  </a:lnTo>
                  <a:lnTo>
                    <a:pt x="696150" y="276428"/>
                  </a:lnTo>
                  <a:lnTo>
                    <a:pt x="707580" y="277469"/>
                  </a:lnTo>
                  <a:lnTo>
                    <a:pt x="709650" y="279654"/>
                  </a:lnTo>
                  <a:lnTo>
                    <a:pt x="709650" y="4584"/>
                  </a:lnTo>
                  <a:lnTo>
                    <a:pt x="701001" y="1282"/>
                  </a:lnTo>
                  <a:lnTo>
                    <a:pt x="693889" y="190"/>
                  </a:lnTo>
                  <a:lnTo>
                    <a:pt x="691832" y="190"/>
                  </a:lnTo>
                  <a:lnTo>
                    <a:pt x="691832" y="184264"/>
                  </a:lnTo>
                  <a:lnTo>
                    <a:pt x="688581" y="199517"/>
                  </a:lnTo>
                  <a:lnTo>
                    <a:pt x="679754" y="210413"/>
                  </a:lnTo>
                  <a:lnTo>
                    <a:pt x="666750" y="216954"/>
                  </a:lnTo>
                  <a:lnTo>
                    <a:pt x="650976" y="219138"/>
                  </a:lnTo>
                  <a:lnTo>
                    <a:pt x="634974" y="216954"/>
                  </a:lnTo>
                  <a:lnTo>
                    <a:pt x="634644" y="216954"/>
                  </a:lnTo>
                  <a:lnTo>
                    <a:pt x="620814" y="209918"/>
                  </a:lnTo>
                  <a:lnTo>
                    <a:pt x="611441" y="197840"/>
                  </a:lnTo>
                  <a:lnTo>
                    <a:pt x="607961" y="180276"/>
                  </a:lnTo>
                  <a:lnTo>
                    <a:pt x="634542" y="180276"/>
                  </a:lnTo>
                  <a:lnTo>
                    <a:pt x="634542" y="189090"/>
                  </a:lnTo>
                  <a:lnTo>
                    <a:pt x="639356" y="193230"/>
                  </a:lnTo>
                  <a:lnTo>
                    <a:pt x="661771" y="193230"/>
                  </a:lnTo>
                  <a:lnTo>
                    <a:pt x="665264" y="189090"/>
                  </a:lnTo>
                  <a:lnTo>
                    <a:pt x="665264" y="180276"/>
                  </a:lnTo>
                  <a:lnTo>
                    <a:pt x="665264" y="177457"/>
                  </a:lnTo>
                  <a:lnTo>
                    <a:pt x="656958" y="174472"/>
                  </a:lnTo>
                  <a:lnTo>
                    <a:pt x="646823" y="170980"/>
                  </a:lnTo>
                  <a:lnTo>
                    <a:pt x="634072" y="166255"/>
                  </a:lnTo>
                  <a:lnTo>
                    <a:pt x="622058" y="159448"/>
                  </a:lnTo>
                  <a:lnTo>
                    <a:pt x="613130" y="148958"/>
                  </a:lnTo>
                  <a:lnTo>
                    <a:pt x="609625" y="133121"/>
                  </a:lnTo>
                  <a:lnTo>
                    <a:pt x="612889" y="117856"/>
                  </a:lnTo>
                  <a:lnTo>
                    <a:pt x="621563" y="106959"/>
                  </a:lnTo>
                  <a:lnTo>
                    <a:pt x="633666" y="100571"/>
                  </a:lnTo>
                  <a:lnTo>
                    <a:pt x="632980" y="100571"/>
                  </a:lnTo>
                  <a:lnTo>
                    <a:pt x="648322" y="98247"/>
                  </a:lnTo>
                  <a:lnTo>
                    <a:pt x="663841" y="100571"/>
                  </a:lnTo>
                  <a:lnTo>
                    <a:pt x="663435" y="100571"/>
                  </a:lnTo>
                  <a:lnTo>
                    <a:pt x="676135" y="107454"/>
                  </a:lnTo>
                  <a:lnTo>
                    <a:pt x="685114" y="119545"/>
                  </a:lnTo>
                  <a:lnTo>
                    <a:pt x="688505" y="137109"/>
                  </a:lnTo>
                  <a:lnTo>
                    <a:pt x="661936" y="137109"/>
                  </a:lnTo>
                  <a:lnTo>
                    <a:pt x="661936" y="128308"/>
                  </a:lnTo>
                  <a:lnTo>
                    <a:pt x="657453" y="124155"/>
                  </a:lnTo>
                  <a:lnTo>
                    <a:pt x="640016" y="124155"/>
                  </a:lnTo>
                  <a:lnTo>
                    <a:pt x="636206" y="128308"/>
                  </a:lnTo>
                  <a:lnTo>
                    <a:pt x="636206" y="140093"/>
                  </a:lnTo>
                  <a:lnTo>
                    <a:pt x="643013" y="143421"/>
                  </a:lnTo>
                  <a:lnTo>
                    <a:pt x="665759" y="151599"/>
                  </a:lnTo>
                  <a:lnTo>
                    <a:pt x="678459" y="158178"/>
                  </a:lnTo>
                  <a:lnTo>
                    <a:pt x="688047" y="168452"/>
                  </a:lnTo>
                  <a:lnTo>
                    <a:pt x="691832" y="184264"/>
                  </a:lnTo>
                  <a:lnTo>
                    <a:pt x="691832" y="190"/>
                  </a:lnTo>
                  <a:lnTo>
                    <a:pt x="644740" y="190"/>
                  </a:lnTo>
                  <a:lnTo>
                    <a:pt x="599655" y="381"/>
                  </a:lnTo>
                  <a:lnTo>
                    <a:pt x="599655" y="191236"/>
                  </a:lnTo>
                  <a:lnTo>
                    <a:pt x="599655" y="216954"/>
                  </a:lnTo>
                  <a:lnTo>
                    <a:pt x="529920" y="216954"/>
                  </a:lnTo>
                  <a:lnTo>
                    <a:pt x="529920" y="100571"/>
                  </a:lnTo>
                  <a:lnTo>
                    <a:pt x="598830" y="100571"/>
                  </a:lnTo>
                  <a:lnTo>
                    <a:pt x="598830" y="126136"/>
                  </a:lnTo>
                  <a:lnTo>
                    <a:pt x="556488" y="126136"/>
                  </a:lnTo>
                  <a:lnTo>
                    <a:pt x="556488" y="145580"/>
                  </a:lnTo>
                  <a:lnTo>
                    <a:pt x="594677" y="145580"/>
                  </a:lnTo>
                  <a:lnTo>
                    <a:pt x="594677" y="170484"/>
                  </a:lnTo>
                  <a:lnTo>
                    <a:pt x="556488" y="170484"/>
                  </a:lnTo>
                  <a:lnTo>
                    <a:pt x="556488" y="191236"/>
                  </a:lnTo>
                  <a:lnTo>
                    <a:pt x="599655" y="191236"/>
                  </a:lnTo>
                  <a:lnTo>
                    <a:pt x="599655" y="381"/>
                  </a:lnTo>
                  <a:lnTo>
                    <a:pt x="599414" y="381"/>
                  </a:lnTo>
                  <a:lnTo>
                    <a:pt x="599325" y="15455"/>
                  </a:lnTo>
                  <a:lnTo>
                    <a:pt x="599033" y="14185"/>
                  </a:lnTo>
                  <a:lnTo>
                    <a:pt x="598563" y="12915"/>
                  </a:lnTo>
                  <a:lnTo>
                    <a:pt x="598106" y="23114"/>
                  </a:lnTo>
                  <a:lnTo>
                    <a:pt x="597992" y="25730"/>
                  </a:lnTo>
                  <a:lnTo>
                    <a:pt x="597890" y="27990"/>
                  </a:lnTo>
                  <a:lnTo>
                    <a:pt x="597662" y="28308"/>
                  </a:lnTo>
                  <a:lnTo>
                    <a:pt x="597522" y="28448"/>
                  </a:lnTo>
                  <a:lnTo>
                    <a:pt x="594880" y="35750"/>
                  </a:lnTo>
                  <a:lnTo>
                    <a:pt x="594791" y="36004"/>
                  </a:lnTo>
                  <a:lnTo>
                    <a:pt x="593420" y="38366"/>
                  </a:lnTo>
                  <a:lnTo>
                    <a:pt x="593331" y="38531"/>
                  </a:lnTo>
                  <a:lnTo>
                    <a:pt x="582460" y="46913"/>
                  </a:lnTo>
                  <a:lnTo>
                    <a:pt x="581634" y="47485"/>
                  </a:lnTo>
                  <a:lnTo>
                    <a:pt x="573062" y="50012"/>
                  </a:lnTo>
                  <a:lnTo>
                    <a:pt x="567766" y="48336"/>
                  </a:lnTo>
                  <a:lnTo>
                    <a:pt x="558774" y="45504"/>
                  </a:lnTo>
                  <a:lnTo>
                    <a:pt x="557491" y="45097"/>
                  </a:lnTo>
                  <a:lnTo>
                    <a:pt x="555294" y="45504"/>
                  </a:lnTo>
                  <a:lnTo>
                    <a:pt x="545007" y="30988"/>
                  </a:lnTo>
                  <a:lnTo>
                    <a:pt x="544474" y="28448"/>
                  </a:lnTo>
                  <a:lnTo>
                    <a:pt x="544512" y="4343"/>
                  </a:lnTo>
                  <a:lnTo>
                    <a:pt x="544360" y="2768"/>
                  </a:lnTo>
                  <a:lnTo>
                    <a:pt x="544296" y="2057"/>
                  </a:lnTo>
                  <a:lnTo>
                    <a:pt x="544220" y="1282"/>
                  </a:lnTo>
                  <a:lnTo>
                    <a:pt x="544118" y="190"/>
                  </a:lnTo>
                  <a:lnTo>
                    <a:pt x="509993" y="190"/>
                  </a:lnTo>
                  <a:lnTo>
                    <a:pt x="509993" y="100571"/>
                  </a:lnTo>
                  <a:lnTo>
                    <a:pt x="509993" y="216954"/>
                  </a:lnTo>
                  <a:lnTo>
                    <a:pt x="490156" y="216954"/>
                  </a:lnTo>
                  <a:lnTo>
                    <a:pt x="448551" y="152044"/>
                  </a:lnTo>
                  <a:lnTo>
                    <a:pt x="448551" y="216954"/>
                  </a:lnTo>
                  <a:lnTo>
                    <a:pt x="421970" y="216954"/>
                  </a:lnTo>
                  <a:lnTo>
                    <a:pt x="421970" y="100571"/>
                  </a:lnTo>
                  <a:lnTo>
                    <a:pt x="441909" y="100571"/>
                  </a:lnTo>
                  <a:lnTo>
                    <a:pt x="483425" y="165328"/>
                  </a:lnTo>
                  <a:lnTo>
                    <a:pt x="483425" y="100571"/>
                  </a:lnTo>
                  <a:lnTo>
                    <a:pt x="509993" y="100571"/>
                  </a:lnTo>
                  <a:lnTo>
                    <a:pt x="509993" y="190"/>
                  </a:lnTo>
                  <a:lnTo>
                    <a:pt x="415442" y="190"/>
                  </a:lnTo>
                  <a:lnTo>
                    <a:pt x="415442" y="216954"/>
                  </a:lnTo>
                  <a:lnTo>
                    <a:pt x="384556" y="216954"/>
                  </a:lnTo>
                  <a:lnTo>
                    <a:pt x="354228" y="178612"/>
                  </a:lnTo>
                  <a:lnTo>
                    <a:pt x="343928" y="178612"/>
                  </a:lnTo>
                  <a:lnTo>
                    <a:pt x="343928" y="216954"/>
                  </a:lnTo>
                  <a:lnTo>
                    <a:pt x="317347" y="216954"/>
                  </a:lnTo>
                  <a:lnTo>
                    <a:pt x="317347" y="100571"/>
                  </a:lnTo>
                  <a:lnTo>
                    <a:pt x="362191" y="100571"/>
                  </a:lnTo>
                  <a:lnTo>
                    <a:pt x="398919" y="124879"/>
                  </a:lnTo>
                  <a:lnTo>
                    <a:pt x="402043" y="140423"/>
                  </a:lnTo>
                  <a:lnTo>
                    <a:pt x="400558" y="150571"/>
                  </a:lnTo>
                  <a:lnTo>
                    <a:pt x="396354" y="159791"/>
                  </a:lnTo>
                  <a:lnTo>
                    <a:pt x="389851" y="167678"/>
                  </a:lnTo>
                  <a:lnTo>
                    <a:pt x="381457" y="173799"/>
                  </a:lnTo>
                  <a:lnTo>
                    <a:pt x="415442" y="216954"/>
                  </a:lnTo>
                  <a:lnTo>
                    <a:pt x="415442" y="190"/>
                  </a:lnTo>
                  <a:lnTo>
                    <a:pt x="302412" y="190"/>
                  </a:lnTo>
                  <a:lnTo>
                    <a:pt x="302412" y="191236"/>
                  </a:lnTo>
                  <a:lnTo>
                    <a:pt x="302412" y="216954"/>
                  </a:lnTo>
                  <a:lnTo>
                    <a:pt x="232664" y="216954"/>
                  </a:lnTo>
                  <a:lnTo>
                    <a:pt x="232664" y="100571"/>
                  </a:lnTo>
                  <a:lnTo>
                    <a:pt x="301574" y="100571"/>
                  </a:lnTo>
                  <a:lnTo>
                    <a:pt x="301574" y="126136"/>
                  </a:lnTo>
                  <a:lnTo>
                    <a:pt x="259232" y="126136"/>
                  </a:lnTo>
                  <a:lnTo>
                    <a:pt x="259232" y="145580"/>
                  </a:lnTo>
                  <a:lnTo>
                    <a:pt x="297421" y="145580"/>
                  </a:lnTo>
                  <a:lnTo>
                    <a:pt x="297421" y="170484"/>
                  </a:lnTo>
                  <a:lnTo>
                    <a:pt x="259232" y="170484"/>
                  </a:lnTo>
                  <a:lnTo>
                    <a:pt x="259232" y="191236"/>
                  </a:lnTo>
                  <a:lnTo>
                    <a:pt x="302412" y="191236"/>
                  </a:lnTo>
                  <a:lnTo>
                    <a:pt x="302412" y="190"/>
                  </a:lnTo>
                  <a:lnTo>
                    <a:pt x="217233" y="190"/>
                  </a:lnTo>
                  <a:lnTo>
                    <a:pt x="217106" y="27990"/>
                  </a:lnTo>
                  <a:lnTo>
                    <a:pt x="216535" y="30810"/>
                  </a:lnTo>
                  <a:lnTo>
                    <a:pt x="212737" y="36106"/>
                  </a:lnTo>
                  <a:lnTo>
                    <a:pt x="212737" y="100571"/>
                  </a:lnTo>
                  <a:lnTo>
                    <a:pt x="212737" y="216954"/>
                  </a:lnTo>
                  <a:lnTo>
                    <a:pt x="186169" y="216954"/>
                  </a:lnTo>
                  <a:lnTo>
                    <a:pt x="186169" y="100571"/>
                  </a:lnTo>
                  <a:lnTo>
                    <a:pt x="212737" y="100571"/>
                  </a:lnTo>
                  <a:lnTo>
                    <a:pt x="212737" y="36106"/>
                  </a:lnTo>
                  <a:lnTo>
                    <a:pt x="188963" y="48336"/>
                  </a:lnTo>
                  <a:lnTo>
                    <a:pt x="180987" y="46913"/>
                  </a:lnTo>
                  <a:lnTo>
                    <a:pt x="176199" y="44348"/>
                  </a:lnTo>
                  <a:lnTo>
                    <a:pt x="176199" y="100571"/>
                  </a:lnTo>
                  <a:lnTo>
                    <a:pt x="139941" y="216954"/>
                  </a:lnTo>
                  <a:lnTo>
                    <a:pt x="106159" y="216954"/>
                  </a:lnTo>
                  <a:lnTo>
                    <a:pt x="69926" y="100571"/>
                  </a:lnTo>
                  <a:lnTo>
                    <a:pt x="98983" y="100571"/>
                  </a:lnTo>
                  <a:lnTo>
                    <a:pt x="123063" y="186093"/>
                  </a:lnTo>
                  <a:lnTo>
                    <a:pt x="147142" y="100571"/>
                  </a:lnTo>
                  <a:lnTo>
                    <a:pt x="176199" y="100571"/>
                  </a:lnTo>
                  <a:lnTo>
                    <a:pt x="176199" y="44348"/>
                  </a:lnTo>
                  <a:lnTo>
                    <a:pt x="174078" y="43205"/>
                  </a:lnTo>
                  <a:lnTo>
                    <a:pt x="168021" y="38366"/>
                  </a:lnTo>
                  <a:lnTo>
                    <a:pt x="166471" y="35750"/>
                  </a:lnTo>
                  <a:lnTo>
                    <a:pt x="163830" y="28448"/>
                  </a:lnTo>
                  <a:lnTo>
                    <a:pt x="161048" y="25730"/>
                  </a:lnTo>
                  <a:lnTo>
                    <a:pt x="161937" y="17741"/>
                  </a:lnTo>
                  <a:lnTo>
                    <a:pt x="161937" y="381"/>
                  </a:lnTo>
                  <a:lnTo>
                    <a:pt x="161937" y="190"/>
                  </a:lnTo>
                  <a:lnTo>
                    <a:pt x="145630" y="190"/>
                  </a:lnTo>
                  <a:lnTo>
                    <a:pt x="71462" y="381"/>
                  </a:lnTo>
                  <a:lnTo>
                    <a:pt x="69888" y="0"/>
                  </a:lnTo>
                  <a:lnTo>
                    <a:pt x="30162" y="17246"/>
                  </a:lnTo>
                  <a:lnTo>
                    <a:pt x="1803" y="62064"/>
                  </a:lnTo>
                  <a:lnTo>
                    <a:pt x="0" y="82397"/>
                  </a:lnTo>
                  <a:lnTo>
                    <a:pt x="101" y="663663"/>
                  </a:lnTo>
                  <a:lnTo>
                    <a:pt x="12306" y="705586"/>
                  </a:lnTo>
                  <a:lnTo>
                    <a:pt x="55156" y="739165"/>
                  </a:lnTo>
                  <a:lnTo>
                    <a:pt x="98577" y="743153"/>
                  </a:lnTo>
                  <a:lnTo>
                    <a:pt x="665480" y="743153"/>
                  </a:lnTo>
                  <a:lnTo>
                    <a:pt x="710438" y="737768"/>
                  </a:lnTo>
                  <a:lnTo>
                    <a:pt x="751408" y="701763"/>
                  </a:lnTo>
                  <a:lnTo>
                    <a:pt x="761834" y="662647"/>
                  </a:lnTo>
                  <a:lnTo>
                    <a:pt x="761911" y="276161"/>
                  </a:lnTo>
                  <a:lnTo>
                    <a:pt x="761923" y="219138"/>
                  </a:lnTo>
                  <a:lnTo>
                    <a:pt x="761936" y="137109"/>
                  </a:lnTo>
                  <a:lnTo>
                    <a:pt x="761936" y="98247"/>
                  </a:lnTo>
                  <a:lnTo>
                    <a:pt x="761936" y="91998"/>
                  </a:lnTo>
                  <a:close/>
                </a:path>
              </a:pathLst>
            </a:custGeom>
            <a:solidFill>
              <a:srgbClr val="64C1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18125" y="574115"/>
              <a:ext cx="1874520" cy="367030"/>
            </a:xfrm>
            <a:custGeom>
              <a:avLst/>
              <a:gdLst/>
              <a:ahLst/>
              <a:cxnLst/>
              <a:rect l="l" t="t" r="r" b="b"/>
              <a:pathLst>
                <a:path w="1874520" h="367030">
                  <a:moveTo>
                    <a:pt x="479450" y="351967"/>
                  </a:moveTo>
                  <a:lnTo>
                    <a:pt x="475170" y="347675"/>
                  </a:lnTo>
                  <a:lnTo>
                    <a:pt x="9525" y="347675"/>
                  </a:lnTo>
                  <a:lnTo>
                    <a:pt x="4292" y="347675"/>
                  </a:lnTo>
                  <a:lnTo>
                    <a:pt x="0" y="351967"/>
                  </a:lnTo>
                  <a:lnTo>
                    <a:pt x="0" y="362445"/>
                  </a:lnTo>
                  <a:lnTo>
                    <a:pt x="4292" y="366737"/>
                  </a:lnTo>
                  <a:lnTo>
                    <a:pt x="475170" y="366737"/>
                  </a:lnTo>
                  <a:lnTo>
                    <a:pt x="479450" y="362445"/>
                  </a:lnTo>
                  <a:lnTo>
                    <a:pt x="479450" y="351967"/>
                  </a:lnTo>
                  <a:close/>
                </a:path>
                <a:path w="1874520" h="367030">
                  <a:moveTo>
                    <a:pt x="479450" y="4279"/>
                  </a:moveTo>
                  <a:lnTo>
                    <a:pt x="475170" y="0"/>
                  </a:lnTo>
                  <a:lnTo>
                    <a:pt x="9525" y="0"/>
                  </a:lnTo>
                  <a:lnTo>
                    <a:pt x="4292" y="0"/>
                  </a:lnTo>
                  <a:lnTo>
                    <a:pt x="0" y="4279"/>
                  </a:lnTo>
                  <a:lnTo>
                    <a:pt x="0" y="14770"/>
                  </a:lnTo>
                  <a:lnTo>
                    <a:pt x="4292" y="19050"/>
                  </a:lnTo>
                  <a:lnTo>
                    <a:pt x="475170" y="19050"/>
                  </a:lnTo>
                  <a:lnTo>
                    <a:pt x="479450" y="14770"/>
                  </a:lnTo>
                  <a:lnTo>
                    <a:pt x="479450" y="4279"/>
                  </a:lnTo>
                  <a:close/>
                </a:path>
                <a:path w="1874520" h="367030">
                  <a:moveTo>
                    <a:pt x="1873935" y="351967"/>
                  </a:moveTo>
                  <a:lnTo>
                    <a:pt x="1869655" y="347675"/>
                  </a:lnTo>
                  <a:lnTo>
                    <a:pt x="1404010" y="347675"/>
                  </a:lnTo>
                  <a:lnTo>
                    <a:pt x="1398778" y="347675"/>
                  </a:lnTo>
                  <a:lnTo>
                    <a:pt x="1394485" y="351967"/>
                  </a:lnTo>
                  <a:lnTo>
                    <a:pt x="1394485" y="362445"/>
                  </a:lnTo>
                  <a:lnTo>
                    <a:pt x="1398778" y="366737"/>
                  </a:lnTo>
                  <a:lnTo>
                    <a:pt x="1869655" y="366737"/>
                  </a:lnTo>
                  <a:lnTo>
                    <a:pt x="1873935" y="362445"/>
                  </a:lnTo>
                  <a:lnTo>
                    <a:pt x="1873935" y="351967"/>
                  </a:lnTo>
                  <a:close/>
                </a:path>
                <a:path w="1874520" h="367030">
                  <a:moveTo>
                    <a:pt x="1873935" y="4279"/>
                  </a:moveTo>
                  <a:lnTo>
                    <a:pt x="1869655" y="0"/>
                  </a:lnTo>
                  <a:lnTo>
                    <a:pt x="1404010" y="0"/>
                  </a:lnTo>
                  <a:lnTo>
                    <a:pt x="1398778" y="0"/>
                  </a:lnTo>
                  <a:lnTo>
                    <a:pt x="1394485" y="4279"/>
                  </a:lnTo>
                  <a:lnTo>
                    <a:pt x="1394485" y="14770"/>
                  </a:lnTo>
                  <a:lnTo>
                    <a:pt x="1398778" y="19050"/>
                  </a:lnTo>
                  <a:lnTo>
                    <a:pt x="1869655" y="19050"/>
                  </a:lnTo>
                  <a:lnTo>
                    <a:pt x="1873935" y="14770"/>
                  </a:lnTo>
                  <a:lnTo>
                    <a:pt x="1873935" y="42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99562" y="1992445"/>
              <a:ext cx="6755765" cy="398780"/>
            </a:xfrm>
            <a:custGeom>
              <a:avLst/>
              <a:gdLst/>
              <a:ahLst/>
              <a:cxnLst/>
              <a:rect l="l" t="t" r="r" b="b"/>
              <a:pathLst>
                <a:path w="6755765" h="398780">
                  <a:moveTo>
                    <a:pt x="6657670" y="0"/>
                  </a:moveTo>
                  <a:lnTo>
                    <a:pt x="98069" y="0"/>
                  </a:lnTo>
                  <a:lnTo>
                    <a:pt x="59991" y="7738"/>
                  </a:lnTo>
                  <a:lnTo>
                    <a:pt x="28808" y="28808"/>
                  </a:lnTo>
                  <a:lnTo>
                    <a:pt x="7738" y="59991"/>
                  </a:lnTo>
                  <a:lnTo>
                    <a:pt x="0" y="98069"/>
                  </a:lnTo>
                  <a:lnTo>
                    <a:pt x="0" y="398411"/>
                  </a:lnTo>
                  <a:lnTo>
                    <a:pt x="6755739" y="398411"/>
                  </a:lnTo>
                  <a:lnTo>
                    <a:pt x="6755739" y="98069"/>
                  </a:lnTo>
                  <a:lnTo>
                    <a:pt x="6748001" y="59991"/>
                  </a:lnTo>
                  <a:lnTo>
                    <a:pt x="6726931" y="28808"/>
                  </a:lnTo>
                  <a:lnTo>
                    <a:pt x="6695748" y="7738"/>
                  </a:lnTo>
                  <a:lnTo>
                    <a:pt x="6657670" y="0"/>
                  </a:lnTo>
                  <a:close/>
                </a:path>
              </a:pathLst>
            </a:custGeom>
            <a:solidFill>
              <a:srgbClr val="0F4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395961" y="1988845"/>
            <a:ext cx="6763384" cy="8374380"/>
            <a:chOff x="395961" y="1988845"/>
            <a:chExt cx="6763384" cy="8374380"/>
          </a:xfrm>
        </p:grpSpPr>
        <p:sp>
          <p:nvSpPr>
            <p:cNvPr id="8" name="object 8"/>
            <p:cNvSpPr/>
            <p:nvPr/>
          </p:nvSpPr>
          <p:spPr>
            <a:xfrm>
              <a:off x="399559" y="9960768"/>
              <a:ext cx="6755765" cy="398780"/>
            </a:xfrm>
            <a:custGeom>
              <a:avLst/>
              <a:gdLst/>
              <a:ahLst/>
              <a:cxnLst/>
              <a:rect l="l" t="t" r="r" b="b"/>
              <a:pathLst>
                <a:path w="6755765" h="398779">
                  <a:moveTo>
                    <a:pt x="6755739" y="0"/>
                  </a:moveTo>
                  <a:lnTo>
                    <a:pt x="0" y="0"/>
                  </a:lnTo>
                  <a:lnTo>
                    <a:pt x="0" y="300342"/>
                  </a:lnTo>
                  <a:lnTo>
                    <a:pt x="7738" y="338425"/>
                  </a:lnTo>
                  <a:lnTo>
                    <a:pt x="28808" y="369608"/>
                  </a:lnTo>
                  <a:lnTo>
                    <a:pt x="59991" y="390675"/>
                  </a:lnTo>
                  <a:lnTo>
                    <a:pt x="98069" y="398411"/>
                  </a:lnTo>
                  <a:lnTo>
                    <a:pt x="6657670" y="398411"/>
                  </a:lnTo>
                  <a:lnTo>
                    <a:pt x="6695748" y="390675"/>
                  </a:lnTo>
                  <a:lnTo>
                    <a:pt x="6726931" y="369608"/>
                  </a:lnTo>
                  <a:lnTo>
                    <a:pt x="6748001" y="338425"/>
                  </a:lnTo>
                  <a:lnTo>
                    <a:pt x="6755739" y="300342"/>
                  </a:lnTo>
                  <a:lnTo>
                    <a:pt x="6755739" y="0"/>
                  </a:lnTo>
                  <a:close/>
                </a:path>
              </a:pathLst>
            </a:custGeom>
            <a:solidFill>
              <a:srgbClr val="0F4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59377" y="3194942"/>
              <a:ext cx="596900" cy="149225"/>
            </a:xfrm>
            <a:custGeom>
              <a:avLst/>
              <a:gdLst/>
              <a:ahLst/>
              <a:cxnLst/>
              <a:rect l="l" t="t" r="r" b="b"/>
              <a:pathLst>
                <a:path w="596900" h="149225">
                  <a:moveTo>
                    <a:pt x="566000" y="0"/>
                  </a:moveTo>
                  <a:lnTo>
                    <a:pt x="30480" y="0"/>
                  </a:lnTo>
                  <a:lnTo>
                    <a:pt x="18645" y="2405"/>
                  </a:lnTo>
                  <a:lnTo>
                    <a:pt x="8953" y="8953"/>
                  </a:lnTo>
                  <a:lnTo>
                    <a:pt x="2405" y="18645"/>
                  </a:lnTo>
                  <a:lnTo>
                    <a:pt x="0" y="30480"/>
                  </a:lnTo>
                  <a:lnTo>
                    <a:pt x="0" y="118706"/>
                  </a:lnTo>
                  <a:lnTo>
                    <a:pt x="2405" y="130541"/>
                  </a:lnTo>
                  <a:lnTo>
                    <a:pt x="8953" y="140233"/>
                  </a:lnTo>
                  <a:lnTo>
                    <a:pt x="18645" y="146781"/>
                  </a:lnTo>
                  <a:lnTo>
                    <a:pt x="30480" y="149186"/>
                  </a:lnTo>
                  <a:lnTo>
                    <a:pt x="566000" y="149186"/>
                  </a:lnTo>
                  <a:lnTo>
                    <a:pt x="577835" y="146781"/>
                  </a:lnTo>
                  <a:lnTo>
                    <a:pt x="587527" y="140233"/>
                  </a:lnTo>
                  <a:lnTo>
                    <a:pt x="594075" y="130541"/>
                  </a:lnTo>
                  <a:lnTo>
                    <a:pt x="596480" y="118706"/>
                  </a:lnTo>
                  <a:lnTo>
                    <a:pt x="596480" y="30480"/>
                  </a:lnTo>
                  <a:lnTo>
                    <a:pt x="594075" y="18645"/>
                  </a:lnTo>
                  <a:lnTo>
                    <a:pt x="587527" y="8953"/>
                  </a:lnTo>
                  <a:lnTo>
                    <a:pt x="577835" y="2405"/>
                  </a:lnTo>
                  <a:lnTo>
                    <a:pt x="566000" y="0"/>
                  </a:lnTo>
                  <a:close/>
                </a:path>
              </a:pathLst>
            </a:custGeom>
            <a:solidFill>
              <a:srgbClr val="00A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28299" y="2873438"/>
              <a:ext cx="230047" cy="23009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28299" y="2475026"/>
              <a:ext cx="230111" cy="23003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28299" y="3271849"/>
              <a:ext cx="230047" cy="23009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28286" y="3670261"/>
              <a:ext cx="230136" cy="23006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559377" y="5628437"/>
              <a:ext cx="596900" cy="149225"/>
            </a:xfrm>
            <a:custGeom>
              <a:avLst/>
              <a:gdLst/>
              <a:ahLst/>
              <a:cxnLst/>
              <a:rect l="l" t="t" r="r" b="b"/>
              <a:pathLst>
                <a:path w="596900" h="149225">
                  <a:moveTo>
                    <a:pt x="566000" y="0"/>
                  </a:moveTo>
                  <a:lnTo>
                    <a:pt x="30480" y="0"/>
                  </a:lnTo>
                  <a:lnTo>
                    <a:pt x="18645" y="2405"/>
                  </a:lnTo>
                  <a:lnTo>
                    <a:pt x="8953" y="8953"/>
                  </a:lnTo>
                  <a:lnTo>
                    <a:pt x="2405" y="18645"/>
                  </a:lnTo>
                  <a:lnTo>
                    <a:pt x="0" y="30480"/>
                  </a:lnTo>
                  <a:lnTo>
                    <a:pt x="0" y="118706"/>
                  </a:lnTo>
                  <a:lnTo>
                    <a:pt x="2405" y="130541"/>
                  </a:lnTo>
                  <a:lnTo>
                    <a:pt x="8953" y="140233"/>
                  </a:lnTo>
                  <a:lnTo>
                    <a:pt x="18645" y="146781"/>
                  </a:lnTo>
                  <a:lnTo>
                    <a:pt x="30480" y="149186"/>
                  </a:lnTo>
                  <a:lnTo>
                    <a:pt x="566000" y="149186"/>
                  </a:lnTo>
                  <a:lnTo>
                    <a:pt x="577835" y="146781"/>
                  </a:lnTo>
                  <a:lnTo>
                    <a:pt x="587527" y="140233"/>
                  </a:lnTo>
                  <a:lnTo>
                    <a:pt x="594075" y="130541"/>
                  </a:lnTo>
                  <a:lnTo>
                    <a:pt x="596480" y="118706"/>
                  </a:lnTo>
                  <a:lnTo>
                    <a:pt x="596480" y="30480"/>
                  </a:lnTo>
                  <a:lnTo>
                    <a:pt x="594075" y="18645"/>
                  </a:lnTo>
                  <a:lnTo>
                    <a:pt x="587527" y="8953"/>
                  </a:lnTo>
                  <a:lnTo>
                    <a:pt x="577835" y="2405"/>
                  </a:lnTo>
                  <a:lnTo>
                    <a:pt x="566000" y="0"/>
                  </a:lnTo>
                  <a:close/>
                </a:path>
              </a:pathLst>
            </a:custGeom>
            <a:solidFill>
              <a:srgbClr val="00A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28299" y="5263933"/>
              <a:ext cx="230047" cy="23009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28299" y="6459181"/>
              <a:ext cx="230047" cy="23009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28299" y="6060756"/>
              <a:ext cx="230111" cy="23011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28286" y="5662332"/>
              <a:ext cx="230136" cy="23012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559369" y="7534541"/>
              <a:ext cx="596900" cy="1664335"/>
            </a:xfrm>
            <a:custGeom>
              <a:avLst/>
              <a:gdLst/>
              <a:ahLst/>
              <a:cxnLst/>
              <a:rect l="l" t="t" r="r" b="b"/>
              <a:pathLst>
                <a:path w="596900" h="1664334">
                  <a:moveTo>
                    <a:pt x="596480" y="1545031"/>
                  </a:moveTo>
                  <a:lnTo>
                    <a:pt x="594080" y="1533194"/>
                  </a:lnTo>
                  <a:lnTo>
                    <a:pt x="587527" y="1523504"/>
                  </a:lnTo>
                  <a:lnTo>
                    <a:pt x="577837" y="1516951"/>
                  </a:lnTo>
                  <a:lnTo>
                    <a:pt x="566000" y="1514551"/>
                  </a:lnTo>
                  <a:lnTo>
                    <a:pt x="30480" y="1514551"/>
                  </a:lnTo>
                  <a:lnTo>
                    <a:pt x="18643" y="1516951"/>
                  </a:lnTo>
                  <a:lnTo>
                    <a:pt x="8953" y="1523504"/>
                  </a:lnTo>
                  <a:lnTo>
                    <a:pt x="2400" y="1533194"/>
                  </a:lnTo>
                  <a:lnTo>
                    <a:pt x="0" y="1545031"/>
                  </a:lnTo>
                  <a:lnTo>
                    <a:pt x="0" y="1633258"/>
                  </a:lnTo>
                  <a:lnTo>
                    <a:pt x="2400" y="1645094"/>
                  </a:lnTo>
                  <a:lnTo>
                    <a:pt x="8953" y="1654784"/>
                  </a:lnTo>
                  <a:lnTo>
                    <a:pt x="18643" y="1661325"/>
                  </a:lnTo>
                  <a:lnTo>
                    <a:pt x="30480" y="1663738"/>
                  </a:lnTo>
                  <a:lnTo>
                    <a:pt x="566000" y="1663738"/>
                  </a:lnTo>
                  <a:lnTo>
                    <a:pt x="577837" y="1661325"/>
                  </a:lnTo>
                  <a:lnTo>
                    <a:pt x="587527" y="1654784"/>
                  </a:lnTo>
                  <a:lnTo>
                    <a:pt x="594080" y="1645094"/>
                  </a:lnTo>
                  <a:lnTo>
                    <a:pt x="596480" y="1633258"/>
                  </a:lnTo>
                  <a:lnTo>
                    <a:pt x="596480" y="1545031"/>
                  </a:lnTo>
                  <a:close/>
                </a:path>
                <a:path w="596900" h="1664334">
                  <a:moveTo>
                    <a:pt x="596480" y="30480"/>
                  </a:moveTo>
                  <a:lnTo>
                    <a:pt x="594080" y="18643"/>
                  </a:lnTo>
                  <a:lnTo>
                    <a:pt x="587527" y="8953"/>
                  </a:lnTo>
                  <a:lnTo>
                    <a:pt x="577837" y="2400"/>
                  </a:lnTo>
                  <a:lnTo>
                    <a:pt x="566000" y="0"/>
                  </a:lnTo>
                  <a:lnTo>
                    <a:pt x="30480" y="0"/>
                  </a:lnTo>
                  <a:lnTo>
                    <a:pt x="18643" y="2400"/>
                  </a:lnTo>
                  <a:lnTo>
                    <a:pt x="8953" y="8953"/>
                  </a:lnTo>
                  <a:lnTo>
                    <a:pt x="2400" y="18643"/>
                  </a:lnTo>
                  <a:lnTo>
                    <a:pt x="0" y="30480"/>
                  </a:lnTo>
                  <a:lnTo>
                    <a:pt x="0" y="118706"/>
                  </a:lnTo>
                  <a:lnTo>
                    <a:pt x="2400" y="130530"/>
                  </a:lnTo>
                  <a:lnTo>
                    <a:pt x="8953" y="140233"/>
                  </a:lnTo>
                  <a:lnTo>
                    <a:pt x="18643" y="146773"/>
                  </a:lnTo>
                  <a:lnTo>
                    <a:pt x="30480" y="149186"/>
                  </a:lnTo>
                  <a:lnTo>
                    <a:pt x="566000" y="149186"/>
                  </a:lnTo>
                  <a:lnTo>
                    <a:pt x="577837" y="146773"/>
                  </a:lnTo>
                  <a:lnTo>
                    <a:pt x="587527" y="140233"/>
                  </a:lnTo>
                  <a:lnTo>
                    <a:pt x="594080" y="130530"/>
                  </a:lnTo>
                  <a:lnTo>
                    <a:pt x="596480" y="118706"/>
                  </a:lnTo>
                  <a:lnTo>
                    <a:pt x="596480" y="30480"/>
                  </a:lnTo>
                  <a:close/>
                </a:path>
              </a:pathLst>
            </a:custGeom>
            <a:solidFill>
              <a:srgbClr val="00A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28286" y="7256004"/>
              <a:ext cx="230136" cy="23004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28286" y="7654416"/>
              <a:ext cx="230136" cy="2301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28286" y="8052828"/>
              <a:ext cx="230136" cy="23012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28286" y="8849664"/>
              <a:ext cx="230136" cy="23012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28286" y="8886443"/>
              <a:ext cx="230136" cy="15651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28286" y="8849664"/>
              <a:ext cx="230136" cy="23012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28286" y="9248076"/>
              <a:ext cx="230136" cy="23012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28286" y="9646500"/>
              <a:ext cx="230136" cy="23012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99562" y="1992445"/>
              <a:ext cx="6755765" cy="8366759"/>
            </a:xfrm>
            <a:custGeom>
              <a:avLst/>
              <a:gdLst/>
              <a:ahLst/>
              <a:cxnLst/>
              <a:rect l="l" t="t" r="r" b="b"/>
              <a:pathLst>
                <a:path w="6755765" h="8366759">
                  <a:moveTo>
                    <a:pt x="98069" y="0"/>
                  </a:moveTo>
                  <a:lnTo>
                    <a:pt x="6657670" y="0"/>
                  </a:lnTo>
                  <a:lnTo>
                    <a:pt x="6695748" y="7738"/>
                  </a:lnTo>
                  <a:lnTo>
                    <a:pt x="6726931" y="28808"/>
                  </a:lnTo>
                  <a:lnTo>
                    <a:pt x="6748001" y="59991"/>
                  </a:lnTo>
                  <a:lnTo>
                    <a:pt x="6755739" y="98069"/>
                  </a:lnTo>
                  <a:lnTo>
                    <a:pt x="6755739" y="8268665"/>
                  </a:lnTo>
                  <a:lnTo>
                    <a:pt x="6748001" y="8306748"/>
                  </a:lnTo>
                  <a:lnTo>
                    <a:pt x="6726931" y="8337931"/>
                  </a:lnTo>
                  <a:lnTo>
                    <a:pt x="6695748" y="8358997"/>
                  </a:lnTo>
                  <a:lnTo>
                    <a:pt x="6657670" y="8366734"/>
                  </a:lnTo>
                  <a:lnTo>
                    <a:pt x="98069" y="8366734"/>
                  </a:lnTo>
                  <a:lnTo>
                    <a:pt x="59991" y="8358997"/>
                  </a:lnTo>
                  <a:lnTo>
                    <a:pt x="28808" y="8337931"/>
                  </a:lnTo>
                  <a:lnTo>
                    <a:pt x="7738" y="8306748"/>
                  </a:lnTo>
                  <a:lnTo>
                    <a:pt x="0" y="8268665"/>
                  </a:lnTo>
                  <a:lnTo>
                    <a:pt x="0" y="98069"/>
                  </a:lnTo>
                  <a:lnTo>
                    <a:pt x="7738" y="59991"/>
                  </a:lnTo>
                  <a:lnTo>
                    <a:pt x="28808" y="28808"/>
                  </a:lnTo>
                  <a:lnTo>
                    <a:pt x="59991" y="7738"/>
                  </a:lnTo>
                  <a:lnTo>
                    <a:pt x="98069" y="0"/>
                  </a:lnTo>
                  <a:close/>
                </a:path>
              </a:pathLst>
            </a:custGeom>
            <a:ln w="7200">
              <a:solidFill>
                <a:srgbClr val="0F4B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5206888" y="1386437"/>
            <a:ext cx="1696720" cy="299720"/>
          </a:xfrm>
          <a:custGeom>
            <a:avLst/>
            <a:gdLst/>
            <a:ahLst/>
            <a:cxnLst/>
            <a:rect l="l" t="t" r="r" b="b"/>
            <a:pathLst>
              <a:path w="1696720" h="299719">
                <a:moveTo>
                  <a:pt x="1440103" y="0"/>
                </a:moveTo>
                <a:lnTo>
                  <a:pt x="256311" y="0"/>
                </a:lnTo>
                <a:lnTo>
                  <a:pt x="220069" y="6591"/>
                </a:lnTo>
                <a:lnTo>
                  <a:pt x="183148" y="24539"/>
                </a:lnTo>
                <a:lnTo>
                  <a:pt x="149867" y="51102"/>
                </a:lnTo>
                <a:lnTo>
                  <a:pt x="124548" y="83540"/>
                </a:lnTo>
                <a:lnTo>
                  <a:pt x="0" y="299262"/>
                </a:lnTo>
                <a:lnTo>
                  <a:pt x="1696427" y="299262"/>
                </a:lnTo>
                <a:lnTo>
                  <a:pt x="1571879" y="83540"/>
                </a:lnTo>
                <a:lnTo>
                  <a:pt x="1546558" y="51102"/>
                </a:lnTo>
                <a:lnTo>
                  <a:pt x="1513273" y="24539"/>
                </a:lnTo>
                <a:lnTo>
                  <a:pt x="1476347" y="6591"/>
                </a:lnTo>
                <a:lnTo>
                  <a:pt x="1440103" y="0"/>
                </a:lnTo>
                <a:close/>
              </a:path>
            </a:pathLst>
          </a:custGeom>
          <a:solidFill>
            <a:srgbClr val="64C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39055" y="320305"/>
            <a:ext cx="3771265" cy="8989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3335">
              <a:lnSpc>
                <a:spcPts val="1695"/>
              </a:lnSpc>
              <a:spcBef>
                <a:spcPts val="110"/>
              </a:spcBef>
            </a:pPr>
            <a:r>
              <a:rPr sz="1450" b="1" i="1" spc="-40" dirty="0">
                <a:solidFill>
                  <a:srgbClr val="FFFFFF"/>
                </a:solidFill>
                <a:latin typeface="Verdana"/>
                <a:cs typeface="Verdana"/>
              </a:rPr>
              <a:t>PROGRAMA</a:t>
            </a:r>
            <a:endParaRPr sz="1450" dirty="0">
              <a:latin typeface="Verdana"/>
              <a:cs typeface="Verdana"/>
            </a:endParaRPr>
          </a:p>
          <a:p>
            <a:pPr marL="12700" marR="405130">
              <a:lnSpc>
                <a:spcPts val="1739"/>
              </a:lnSpc>
              <a:spcBef>
                <a:spcPts val="265"/>
              </a:spcBef>
            </a:pPr>
            <a:r>
              <a:rPr sz="1700" b="1" spc="-310" dirty="0">
                <a:solidFill>
                  <a:srgbClr val="64C1C3"/>
                </a:solidFill>
                <a:latin typeface="Tahoma"/>
                <a:cs typeface="Tahoma"/>
              </a:rPr>
              <a:t>I</a:t>
            </a:r>
            <a:r>
              <a:rPr sz="1700" b="1" spc="-95" dirty="0">
                <a:solidFill>
                  <a:srgbClr val="64C1C3"/>
                </a:solidFill>
                <a:latin typeface="Tahoma"/>
                <a:cs typeface="Tahoma"/>
              </a:rPr>
              <a:t> </a:t>
            </a:r>
            <a:r>
              <a:rPr sz="1700" b="1" spc="-35" dirty="0">
                <a:solidFill>
                  <a:srgbClr val="64C1C3"/>
                </a:solidFill>
                <a:latin typeface="Tahoma"/>
                <a:cs typeface="Tahoma"/>
              </a:rPr>
              <a:t>CONGRESO</a:t>
            </a:r>
            <a:r>
              <a:rPr sz="1700" b="1" spc="-95" dirty="0">
                <a:solidFill>
                  <a:srgbClr val="64C1C3"/>
                </a:solidFill>
                <a:latin typeface="Tahoma"/>
                <a:cs typeface="Tahoma"/>
              </a:rPr>
              <a:t> </a:t>
            </a:r>
            <a:r>
              <a:rPr sz="1700" b="1" spc="-130" dirty="0">
                <a:solidFill>
                  <a:srgbClr val="64C1C3"/>
                </a:solidFill>
                <a:latin typeface="Tahoma"/>
                <a:cs typeface="Tahoma"/>
              </a:rPr>
              <a:t>INTERNACIONAL</a:t>
            </a:r>
            <a:r>
              <a:rPr sz="1700" b="1" spc="-90" dirty="0">
                <a:solidFill>
                  <a:srgbClr val="64C1C3"/>
                </a:solidFill>
                <a:latin typeface="Tahoma"/>
                <a:cs typeface="Tahoma"/>
              </a:rPr>
              <a:t> DE </a:t>
            </a:r>
            <a:r>
              <a:rPr sz="1700" b="1" spc="-145" dirty="0">
                <a:solidFill>
                  <a:srgbClr val="64C1C3"/>
                </a:solidFill>
                <a:latin typeface="Tahoma"/>
                <a:cs typeface="Tahoma"/>
              </a:rPr>
              <a:t>ENFERMERÍA</a:t>
            </a:r>
            <a:r>
              <a:rPr sz="1700" b="1" spc="-80" dirty="0">
                <a:solidFill>
                  <a:srgbClr val="64C1C3"/>
                </a:solidFill>
                <a:latin typeface="Tahoma"/>
                <a:cs typeface="Tahoma"/>
              </a:rPr>
              <a:t> </a:t>
            </a:r>
            <a:r>
              <a:rPr sz="1700" b="1" spc="-10" dirty="0">
                <a:solidFill>
                  <a:srgbClr val="64C1C3"/>
                </a:solidFill>
                <a:latin typeface="Tahoma"/>
                <a:cs typeface="Tahoma"/>
              </a:rPr>
              <a:t>OCUPACIONAL</a:t>
            </a:r>
            <a:endParaRPr sz="1700" dirty="0">
              <a:latin typeface="Tahoma"/>
              <a:cs typeface="Tahoma"/>
            </a:endParaRPr>
          </a:p>
          <a:p>
            <a:pPr marL="17780" marR="5080">
              <a:lnSpc>
                <a:spcPts val="1160"/>
              </a:lnSpc>
              <a:spcBef>
                <a:spcPts val="320"/>
              </a:spcBef>
            </a:pPr>
            <a:r>
              <a:rPr lang="es-PE" sz="1200" i="1" spc="-70" dirty="0">
                <a:solidFill>
                  <a:srgbClr val="FFFFFF"/>
                </a:solidFill>
                <a:latin typeface="Verdana"/>
                <a:cs typeface="Verdana"/>
              </a:rPr>
              <a:t>Consejo Regional VI de Cusco   </a:t>
            </a:r>
            <a:endParaRPr lang="es-PE" sz="1200" dirty="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103750" y="635853"/>
            <a:ext cx="5156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i="1" spc="-165" dirty="0">
                <a:solidFill>
                  <a:srgbClr val="FFFFFF"/>
                </a:solidFill>
                <a:latin typeface="Verdana"/>
                <a:cs typeface="Verdana"/>
              </a:rPr>
              <a:t>JUNIO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547086" y="635853"/>
            <a:ext cx="408940" cy="21544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i="1" spc="-165" dirty="0">
                <a:solidFill>
                  <a:srgbClr val="FFFFFF"/>
                </a:solidFill>
                <a:latin typeface="Verdana"/>
                <a:cs typeface="Verdana"/>
              </a:rPr>
              <a:t>202</a:t>
            </a:r>
            <a:r>
              <a:rPr lang="es-ES" sz="1300" b="1" i="1" spc="-165" dirty="0">
                <a:solidFill>
                  <a:srgbClr val="FFFFFF"/>
                </a:solidFill>
                <a:latin typeface="Verdana"/>
                <a:cs typeface="Verdana"/>
              </a:rPr>
              <a:t>5</a:t>
            </a:r>
            <a:endParaRPr sz="1300" dirty="0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713728" y="1414413"/>
            <a:ext cx="67881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i="1" spc="-195" dirty="0">
                <a:solidFill>
                  <a:srgbClr val="0F4B8A"/>
                </a:solidFill>
                <a:latin typeface="Verdana"/>
                <a:cs typeface="Verdana"/>
              </a:rPr>
              <a:t>ON-</a:t>
            </a:r>
            <a:r>
              <a:rPr sz="1300" b="1" i="1" spc="-155" dirty="0">
                <a:solidFill>
                  <a:srgbClr val="0F4B8A"/>
                </a:solidFill>
                <a:latin typeface="Verdana"/>
                <a:cs typeface="Verdana"/>
              </a:rPr>
              <a:t>LINE</a:t>
            </a:r>
            <a:endParaRPr sz="1300">
              <a:latin typeface="Verdana"/>
              <a:cs typeface="Verdana"/>
            </a:endParaRPr>
          </a:p>
        </p:txBody>
      </p:sp>
      <p:graphicFrame>
        <p:nvGraphicFramePr>
          <p:cNvPr id="34" name="object 34"/>
          <p:cNvGraphicFramePr>
            <a:graphicFrameLocks noGrp="1"/>
          </p:cNvGraphicFramePr>
          <p:nvPr/>
        </p:nvGraphicFramePr>
        <p:xfrm>
          <a:off x="395958" y="2052437"/>
          <a:ext cx="6757033" cy="82575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8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58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523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78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b="1" i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HORARIO</a:t>
                      </a:r>
                      <a:endParaRPr sz="900">
                        <a:latin typeface="Verdana"/>
                        <a:cs typeface="Verdana"/>
                      </a:endParaRPr>
                    </a:p>
                  </a:txBody>
                  <a:tcPr marL="0" marR="0" marT="44450" marB="0">
                    <a:lnL w="9525">
                      <a:solidFill>
                        <a:srgbClr val="0F4B8A"/>
                      </a:solidFill>
                      <a:prstDash val="solid"/>
                    </a:lnL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765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b="1" i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MÓDULO</a:t>
                      </a:r>
                      <a:endParaRPr sz="900">
                        <a:latin typeface="Verdana"/>
                        <a:cs typeface="Verdana"/>
                      </a:endParaRPr>
                    </a:p>
                  </a:txBody>
                  <a:tcPr marL="0" marR="0" marT="44450" marB="0"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b="1" i="1" spc="-4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ACTIVIDAD</a:t>
                      </a:r>
                      <a:endParaRPr sz="900">
                        <a:latin typeface="Verdana"/>
                        <a:cs typeface="Verdana"/>
                      </a:endParaRPr>
                    </a:p>
                  </a:txBody>
                  <a:tcPr marL="0" marR="0" marT="44450" marB="0"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b="1" i="1" spc="-4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EXPOSITOR</a:t>
                      </a:r>
                      <a:endParaRPr sz="900">
                        <a:latin typeface="Verdana"/>
                        <a:cs typeface="Verdana"/>
                      </a:endParaRPr>
                    </a:p>
                  </a:txBody>
                  <a:tcPr marL="0" marR="0" marT="44450" marB="0"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700" b="1" i="1" spc="-8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08:00-</a:t>
                      </a:r>
                      <a:r>
                        <a:rPr sz="700" b="1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08:05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810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98120">
                        <a:lnSpc>
                          <a:spcPct val="100000"/>
                        </a:lnSpc>
                      </a:pP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Palabras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Bienvenida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1959">
                        <a:lnSpc>
                          <a:spcPts val="765"/>
                        </a:lnSpc>
                        <a:spcBef>
                          <a:spcPts val="765"/>
                        </a:spcBef>
                      </a:pPr>
                      <a:r>
                        <a:rPr sz="700" b="1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Mg.</a:t>
                      </a:r>
                      <a:r>
                        <a:rPr sz="700" b="1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Lady</a:t>
                      </a:r>
                      <a:r>
                        <a:rPr sz="700" b="1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Barriga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marL="441959">
                        <a:lnSpc>
                          <a:spcPts val="765"/>
                        </a:lnSpc>
                      </a:pP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Sub-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Gerente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General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Mundo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SST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9715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13970" algn="ctr">
                        <a:lnSpc>
                          <a:spcPct val="100000"/>
                        </a:lnSpc>
                      </a:pPr>
                      <a:r>
                        <a:rPr sz="700" b="1" i="1" spc="-9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08:05-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08:10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810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98120">
                        <a:lnSpc>
                          <a:spcPct val="100000"/>
                        </a:lnSpc>
                      </a:pP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Palabras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Bienvenida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937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0" marR="686435">
                        <a:lnSpc>
                          <a:spcPct val="81100"/>
                        </a:lnSpc>
                        <a:spcBef>
                          <a:spcPts val="520"/>
                        </a:spcBef>
                      </a:pPr>
                      <a:r>
                        <a:rPr sz="700" b="1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Mg.</a:t>
                      </a:r>
                      <a:r>
                        <a:rPr sz="700" b="1" i="1" spc="-7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8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Aracely</a:t>
                      </a:r>
                      <a:r>
                        <a:rPr sz="700" b="1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Santos</a:t>
                      </a:r>
                      <a:r>
                        <a:rPr sz="700" b="1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Posada 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Vicepresidente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de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</a:t>
                      </a:r>
                      <a:r>
                        <a:rPr sz="700" i="1" spc="-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Asociación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 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Especialistas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Enfermería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del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Trabajo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6604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17780" algn="ctr">
                        <a:lnSpc>
                          <a:spcPct val="100000"/>
                        </a:lnSpc>
                      </a:pPr>
                      <a:r>
                        <a:rPr sz="700" b="1" i="1" spc="-10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08:10-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08:45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810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700" b="1" i="1" spc="-1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PLENARIO</a:t>
                      </a:r>
                      <a:r>
                        <a:rPr sz="700" b="1" i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marL="254635" marR="246379" algn="ctr">
                        <a:lnSpc>
                          <a:spcPts val="680"/>
                        </a:lnSpc>
                        <a:spcBef>
                          <a:spcPts val="570"/>
                        </a:spcBef>
                      </a:pPr>
                      <a:r>
                        <a:rPr sz="700" i="1" spc="-8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"La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Enfermería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del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Trabajo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un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algn="ctr">
                        <a:lnSpc>
                          <a:spcPts val="595"/>
                        </a:lnSpc>
                      </a:pP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Mundo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marL="217170" marR="208915" indent="-1270" algn="ctr">
                        <a:lnSpc>
                          <a:spcPts val="680"/>
                        </a:lnSpc>
                        <a:spcBef>
                          <a:spcPts val="75"/>
                        </a:spcBef>
                      </a:pP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Globalizado: Tendencias 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Internacionales”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2413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201930" marR="156845">
                        <a:lnSpc>
                          <a:spcPts val="680"/>
                        </a:lnSpc>
                        <a:spcBef>
                          <a:spcPts val="5"/>
                        </a:spcBef>
                      </a:pP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"Desarrollo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histórico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8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visión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contemporánea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de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Enfermería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Laboral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España”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762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0" marR="878205">
                        <a:lnSpc>
                          <a:spcPct val="81100"/>
                        </a:lnSpc>
                        <a:spcBef>
                          <a:spcPts val="590"/>
                        </a:spcBef>
                      </a:pPr>
                      <a:r>
                        <a:rPr sz="700" b="1" i="1" spc="-9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Mg.María</a:t>
                      </a:r>
                      <a:r>
                        <a:rPr sz="700" b="1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Novoa</a:t>
                      </a:r>
                      <a:r>
                        <a:rPr sz="700" b="1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García. </a:t>
                      </a:r>
                      <a:r>
                        <a:rPr sz="700" i="1" spc="-7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Enfermera</a:t>
                      </a:r>
                      <a:r>
                        <a:rPr sz="700" i="1" spc="-1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Especialista</a:t>
                      </a:r>
                      <a:r>
                        <a:rPr sz="700" i="1" spc="-1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7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Trabajo.</a:t>
                      </a:r>
                      <a:r>
                        <a:rPr sz="700" i="1" spc="50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EMT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Madrid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.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7493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26034" algn="ctr">
                        <a:lnSpc>
                          <a:spcPct val="100000"/>
                        </a:lnSpc>
                      </a:pPr>
                      <a:r>
                        <a:rPr sz="700" b="1" i="1" spc="-10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08:45-</a:t>
                      </a:r>
                      <a:r>
                        <a:rPr sz="700" b="1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09:15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810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413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201930" marR="574040">
                        <a:lnSpc>
                          <a:spcPts val="680"/>
                        </a:lnSpc>
                      </a:pPr>
                      <a:r>
                        <a:rPr sz="700" i="1" spc="-8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"La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Práctica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Enfermería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Laboral</a:t>
                      </a:r>
                      <a:r>
                        <a:rPr sz="700" i="1" spc="50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 </a:t>
                      </a:r>
                      <a:r>
                        <a:rPr sz="700" i="1" spc="-8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Suiza: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8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Un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Estudio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Detallado”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1651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0">
                        <a:lnSpc>
                          <a:spcPts val="775"/>
                        </a:lnSpc>
                        <a:spcBef>
                          <a:spcPts val="170"/>
                        </a:spcBef>
                      </a:pPr>
                      <a:r>
                        <a:rPr sz="700" b="1" i="1" spc="-10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Dra.Ana</a:t>
                      </a:r>
                      <a:r>
                        <a:rPr sz="700" b="1" i="1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Mermod</a:t>
                      </a:r>
                      <a:r>
                        <a:rPr sz="700" b="1" i="1" spc="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Fernández</a:t>
                      </a:r>
                      <a:r>
                        <a:rPr sz="700" b="1" i="1" spc="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Jaén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marL="444500" marR="201295">
                        <a:lnSpc>
                          <a:spcPts val="580"/>
                        </a:lnSpc>
                        <a:spcBef>
                          <a:spcPts val="70"/>
                        </a:spcBef>
                      </a:pPr>
                      <a:r>
                        <a:rPr sz="6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Vicepresidenta</a:t>
                      </a:r>
                      <a:r>
                        <a:rPr sz="6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6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</a:t>
                      </a:r>
                      <a:r>
                        <a:rPr sz="6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Association</a:t>
                      </a:r>
                      <a:r>
                        <a:rPr sz="6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Suisse</a:t>
                      </a:r>
                      <a:r>
                        <a:rPr sz="6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des </a:t>
                      </a:r>
                      <a:r>
                        <a:rPr sz="6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infirmiers.</a:t>
                      </a:r>
                      <a:r>
                        <a:rPr sz="6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ières</a:t>
                      </a:r>
                      <a:r>
                        <a:rPr sz="600" i="1" spc="50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6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santé</a:t>
                      </a:r>
                      <a:r>
                        <a:rPr sz="6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au</a:t>
                      </a:r>
                      <a:r>
                        <a:rPr sz="6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travail</a:t>
                      </a:r>
                      <a:r>
                        <a:rPr sz="6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i="1" spc="-9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(ASIST),</a:t>
                      </a:r>
                      <a:r>
                        <a:rPr sz="6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Enfermera</a:t>
                      </a:r>
                      <a:r>
                        <a:rPr sz="6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i="1" spc="-1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del</a:t>
                      </a:r>
                      <a:r>
                        <a:rPr sz="6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Trabajo</a:t>
                      </a:r>
                      <a:r>
                        <a:rPr sz="6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Clínicas </a:t>
                      </a:r>
                      <a:r>
                        <a:rPr sz="6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Bois-Cerf</a:t>
                      </a:r>
                      <a:r>
                        <a:rPr sz="6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600" i="1" spc="-1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Cecil.</a:t>
                      </a:r>
                      <a:r>
                        <a:rPr sz="6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6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Hirslanden</a:t>
                      </a:r>
                      <a:r>
                        <a:rPr sz="6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Lausana.</a:t>
                      </a:r>
                      <a:endParaRPr sz="600">
                        <a:latin typeface="Verdana"/>
                        <a:cs typeface="Verdana"/>
                      </a:endParaRPr>
                    </a:p>
                  </a:txBody>
                  <a:tcPr marL="0" marR="0" marT="2159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413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5080" algn="ctr">
                        <a:lnSpc>
                          <a:spcPct val="100000"/>
                        </a:lnSpc>
                      </a:pPr>
                      <a:r>
                        <a:rPr sz="700" b="1" i="1" spc="-1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09:15-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09:45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1587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01295" marR="68580">
                        <a:lnSpc>
                          <a:spcPct val="116399"/>
                        </a:lnSpc>
                        <a:spcBef>
                          <a:spcPts val="465"/>
                        </a:spcBef>
                      </a:pP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"Evolución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8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proyección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7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futura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Enfermería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Laboral</a:t>
                      </a:r>
                      <a:r>
                        <a:rPr sz="700" i="1" spc="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7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España”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5905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700" b="1" i="1" spc="-8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Mg.</a:t>
                      </a:r>
                      <a:r>
                        <a:rPr sz="700" b="1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9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Aracely</a:t>
                      </a:r>
                      <a:r>
                        <a:rPr sz="700" b="1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Santos</a:t>
                      </a:r>
                      <a:r>
                        <a:rPr sz="700" b="1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Posada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marL="433705" marR="697230">
                        <a:lnSpc>
                          <a:spcPts val="680"/>
                        </a:lnSpc>
                        <a:spcBef>
                          <a:spcPts val="165"/>
                        </a:spcBef>
                      </a:pP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Vicepresidente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de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</a:t>
                      </a:r>
                      <a:r>
                        <a:rPr sz="700" i="1" spc="-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Asociación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 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Especialistas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Enfermería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del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Trabajo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635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21590" algn="ctr">
                        <a:lnSpc>
                          <a:spcPct val="100000"/>
                        </a:lnSpc>
                      </a:pPr>
                      <a:r>
                        <a:rPr sz="700" b="1" i="1" spc="-10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09:45-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10:30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810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1930" marR="615315">
                        <a:lnSpc>
                          <a:spcPct val="123800"/>
                        </a:lnSpc>
                        <a:spcBef>
                          <a:spcPts val="575"/>
                        </a:spcBef>
                      </a:pP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“Enfermería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8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salud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ocupacional </a:t>
                      </a:r>
                      <a:r>
                        <a:rPr sz="700" i="1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1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Venezuela-</a:t>
                      </a:r>
                      <a:r>
                        <a:rPr sz="700" i="1" spc="-7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sector</a:t>
                      </a:r>
                      <a:r>
                        <a:rPr sz="700" i="1" spc="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petrolera"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7302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0">
                        <a:lnSpc>
                          <a:spcPts val="765"/>
                        </a:lnSpc>
                        <a:spcBef>
                          <a:spcPts val="695"/>
                        </a:spcBef>
                      </a:pPr>
                      <a:r>
                        <a:rPr sz="700" b="1" i="1" spc="-1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Yolimar</a:t>
                      </a:r>
                      <a:r>
                        <a:rPr sz="700" b="1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Maria</a:t>
                      </a:r>
                      <a:r>
                        <a:rPr sz="700" b="1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Zamora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marL="444500">
                        <a:lnSpc>
                          <a:spcPts val="765"/>
                        </a:lnSpc>
                      </a:pPr>
                      <a:r>
                        <a:rPr sz="700" i="1" spc="-7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Enfermera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Especialista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Medicina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del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Trabajo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8826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47625" algn="ctr">
                        <a:lnSpc>
                          <a:spcPct val="100000"/>
                        </a:lnSpc>
                      </a:pPr>
                      <a:r>
                        <a:rPr sz="700" b="1" i="1" spc="-114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10:30-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11:00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900" b="1" i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RECESO</a:t>
                      </a:r>
                      <a:endParaRPr sz="900">
                        <a:latin typeface="Verdana"/>
                        <a:cs typeface="Verdana"/>
                      </a:endParaRPr>
                    </a:p>
                  </a:txBody>
                  <a:tcPr marL="0" marR="0" marT="12509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  <a:solidFill>
                      <a:srgbClr val="0F4B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69850" algn="ctr">
                        <a:lnSpc>
                          <a:spcPct val="100000"/>
                        </a:lnSpc>
                      </a:pPr>
                      <a:r>
                        <a:rPr sz="700" b="1" i="1" spc="-1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11:00-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11:30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252729" marR="498475">
                        <a:lnSpc>
                          <a:spcPct val="100000"/>
                        </a:lnSpc>
                      </a:pP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Taxonomía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NANDA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8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NOC,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NIC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8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su</a:t>
                      </a:r>
                      <a:r>
                        <a:rPr sz="700" i="1" spc="50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relevancia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el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Entorno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Laboral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190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0">
                        <a:lnSpc>
                          <a:spcPts val="765"/>
                        </a:lnSpc>
                        <a:spcBef>
                          <a:spcPts val="420"/>
                        </a:spcBef>
                      </a:pPr>
                      <a:r>
                        <a:rPr sz="700" b="1" i="1" spc="-10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Dr.</a:t>
                      </a:r>
                      <a:r>
                        <a:rPr sz="700" b="1" i="1" spc="-1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Antonio</a:t>
                      </a:r>
                      <a:r>
                        <a:rPr sz="700" b="1" i="1" spc="-1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7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Gabriel</a:t>
                      </a:r>
                      <a:r>
                        <a:rPr sz="700" b="1" i="1" spc="-1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Moreno</a:t>
                      </a:r>
                      <a:r>
                        <a:rPr sz="700" b="1" i="1" spc="-1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Pimentel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marL="444500" marR="17780">
                        <a:lnSpc>
                          <a:spcPts val="680"/>
                        </a:lnSpc>
                        <a:spcBef>
                          <a:spcPts val="75"/>
                        </a:spcBef>
                      </a:pP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Enfermero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del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8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Trabajo.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Presidente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Subcomisión de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Enfermería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UDM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Salud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Laboral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Quirón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Prevención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5334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5651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b="1" i="1" spc="-1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11:30-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12:00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700" b="1" i="1" spc="-1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PLENARIO</a:t>
                      </a:r>
                      <a:r>
                        <a:rPr sz="700" b="1" i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II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marL="245745" marR="238125" indent="-1270" algn="ctr">
                        <a:lnSpc>
                          <a:spcPts val="680"/>
                        </a:lnSpc>
                        <a:spcBef>
                          <a:spcPts val="575"/>
                        </a:spcBef>
                      </a:pP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"Hacia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una 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Comunicación 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Estandarizada 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algn="ctr">
                        <a:lnSpc>
                          <a:spcPts val="590"/>
                        </a:lnSpc>
                      </a:pP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Enfermería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algn="ctr">
                        <a:lnSpc>
                          <a:spcPts val="760"/>
                        </a:lnSpc>
                      </a:pP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Laboral”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201295" marR="271780">
                        <a:lnSpc>
                          <a:spcPts val="680"/>
                        </a:lnSpc>
                      </a:pP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Proceso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Atencion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Enfermeria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8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(PAE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8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)</a:t>
                      </a:r>
                      <a:r>
                        <a:rPr sz="700" i="1" spc="50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Argentina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1079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0">
                        <a:lnSpc>
                          <a:spcPts val="765"/>
                        </a:lnSpc>
                        <a:spcBef>
                          <a:spcPts val="705"/>
                        </a:spcBef>
                      </a:pPr>
                      <a:r>
                        <a:rPr sz="700" b="1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Mg.</a:t>
                      </a:r>
                      <a:r>
                        <a:rPr sz="700" b="1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Valeria</a:t>
                      </a:r>
                      <a:r>
                        <a:rPr sz="700" b="1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9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Bernal</a:t>
                      </a:r>
                      <a:r>
                        <a:rPr sz="700" b="1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9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Campos</a:t>
                      </a:r>
                      <a:r>
                        <a:rPr sz="700" b="1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Occupational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marL="444500">
                        <a:lnSpc>
                          <a:spcPts val="765"/>
                        </a:lnSpc>
                      </a:pP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Health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Specialist</a:t>
                      </a:r>
                      <a:r>
                        <a:rPr sz="700" i="1" spc="-1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Nurse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8953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43180" algn="ctr">
                        <a:lnSpc>
                          <a:spcPct val="100000"/>
                        </a:lnSpc>
                      </a:pPr>
                      <a:r>
                        <a:rPr sz="700" b="1" i="1" spc="-114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12:00-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12:30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667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01295" marR="48069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700" i="1" spc="-10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"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Manual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del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Proceso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Atención de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Enfermería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Ocupacional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PARTE”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8572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0">
                        <a:lnSpc>
                          <a:spcPts val="765"/>
                        </a:lnSpc>
                        <a:spcBef>
                          <a:spcPts val="360"/>
                        </a:spcBef>
                      </a:pPr>
                      <a:r>
                        <a:rPr sz="700" b="1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Mg.</a:t>
                      </a:r>
                      <a:r>
                        <a:rPr sz="700" b="1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Ines</a:t>
                      </a:r>
                      <a:r>
                        <a:rPr sz="700" b="1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9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Alanya</a:t>
                      </a:r>
                      <a:r>
                        <a:rPr sz="700" b="1" i="1" spc="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Accilio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marL="444500" marR="256540">
                        <a:lnSpc>
                          <a:spcPts val="680"/>
                        </a:lnSpc>
                        <a:spcBef>
                          <a:spcPts val="80"/>
                        </a:spcBef>
                      </a:pP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Mg.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Gestión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Integral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Calidad,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Medio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Ambiente</a:t>
                      </a:r>
                      <a:r>
                        <a:rPr sz="700" i="1" spc="50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8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Prevención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Riesgos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laborales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43180" algn="ctr">
                        <a:lnSpc>
                          <a:spcPct val="100000"/>
                        </a:lnSpc>
                      </a:pPr>
                      <a:r>
                        <a:rPr sz="700" b="1" i="1" spc="-1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12:30-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13:00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201295">
                        <a:lnSpc>
                          <a:spcPct val="100000"/>
                        </a:lnSpc>
                      </a:pP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“Manual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Enfermería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del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trabajo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España"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048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b="1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Mg.</a:t>
                      </a:r>
                      <a:r>
                        <a:rPr sz="700" b="1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Ana</a:t>
                      </a:r>
                      <a:r>
                        <a:rPr sz="700" b="1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9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Guerra</a:t>
                      </a:r>
                      <a:r>
                        <a:rPr sz="700" b="1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Cuesta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marL="424815" marR="808990">
                        <a:lnSpc>
                          <a:spcPts val="700"/>
                        </a:lnSpc>
                        <a:spcBef>
                          <a:spcPts val="165"/>
                        </a:spcBef>
                      </a:pP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"Directora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del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Manual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Enfermería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del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trabajode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España”.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2286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31115" algn="ctr">
                        <a:lnSpc>
                          <a:spcPct val="100000"/>
                        </a:lnSpc>
                      </a:pPr>
                      <a:r>
                        <a:rPr sz="700" b="1" i="1" spc="-1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13:00-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14:00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900" b="1" i="1" spc="-13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ALMUERZO</a:t>
                      </a:r>
                      <a:r>
                        <a:rPr sz="900" b="1" i="1" spc="-3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900" b="1" i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LIBRE</a:t>
                      </a:r>
                      <a:endParaRPr sz="900">
                        <a:latin typeface="Verdana"/>
                        <a:cs typeface="Verdana"/>
                      </a:endParaRPr>
                    </a:p>
                  </a:txBody>
                  <a:tcPr marL="0" marR="0" marT="12509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  <a:solidFill>
                      <a:srgbClr val="0F4B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11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34290" algn="ctr">
                        <a:lnSpc>
                          <a:spcPct val="100000"/>
                        </a:lnSpc>
                      </a:pPr>
                      <a:r>
                        <a:rPr sz="700" b="1" i="1" spc="-1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14:00-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14:30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63525">
                        <a:lnSpc>
                          <a:spcPts val="720"/>
                        </a:lnSpc>
                        <a:spcBef>
                          <a:spcPts val="455"/>
                        </a:spcBef>
                      </a:pP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“Educando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para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prevenir:</a:t>
                      </a:r>
                      <a:r>
                        <a:rPr sz="700" i="1" spc="-1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Relevancia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marL="174625" marR="304800" indent="80645">
                        <a:lnSpc>
                          <a:spcPct val="71400"/>
                        </a:lnSpc>
                        <a:spcBef>
                          <a:spcPts val="120"/>
                        </a:spcBef>
                      </a:pP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abordar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relación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Trabajo-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Salud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formación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estud.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pre-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grado”.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5778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44500">
                        <a:lnSpc>
                          <a:spcPts val="819"/>
                        </a:lnSpc>
                        <a:spcBef>
                          <a:spcPts val="595"/>
                        </a:spcBef>
                      </a:pPr>
                      <a:r>
                        <a:rPr sz="700" b="1" i="1" spc="-9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Prof.</a:t>
                      </a:r>
                      <a:r>
                        <a:rPr sz="700" b="1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PhD</a:t>
                      </a:r>
                      <a:r>
                        <a:rPr sz="700" b="1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9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Marie</a:t>
                      </a:r>
                      <a:r>
                        <a:rPr sz="700" b="1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9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Astrid</a:t>
                      </a:r>
                      <a:r>
                        <a:rPr sz="700" b="1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8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Garrido</a:t>
                      </a:r>
                      <a:r>
                        <a:rPr sz="700" b="1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Campos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marL="444500">
                        <a:lnSpc>
                          <a:spcPts val="819"/>
                        </a:lnSpc>
                      </a:pP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Especialista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Salud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Ocupacional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7556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700" b="1" i="1" spc="-1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PLENARIO</a:t>
                      </a:r>
                      <a:r>
                        <a:rPr sz="700" b="1" i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III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marL="259079" marR="251460" indent="-635" algn="ctr">
                        <a:lnSpc>
                          <a:spcPts val="680"/>
                        </a:lnSpc>
                        <a:spcBef>
                          <a:spcPts val="570"/>
                        </a:spcBef>
                      </a:pP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"Formación de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Enfermería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del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Trabajo: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Actualización,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Propuestas Emergentes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algn="ctr">
                        <a:lnSpc>
                          <a:spcPts val="585"/>
                        </a:lnSpc>
                      </a:pPr>
                      <a:r>
                        <a:rPr sz="700" i="1" spc="-8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Tendencias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algn="ctr">
                        <a:lnSpc>
                          <a:spcPts val="760"/>
                        </a:lnSpc>
                      </a:pP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Evolución”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2794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3810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b="1" i="1" spc="-1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14:30-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15:00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794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201295" marR="429259">
                        <a:lnSpc>
                          <a:spcPts val="680"/>
                        </a:lnSpc>
                      </a:pP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Origen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inicio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Formación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 </a:t>
                      </a: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Enfermeras</a:t>
                      </a:r>
                      <a:r>
                        <a:rPr sz="700" i="1" spc="-1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Especialistas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1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Argentina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698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0" marR="518795">
                        <a:lnSpc>
                          <a:spcPct val="81100"/>
                        </a:lnSpc>
                        <a:spcBef>
                          <a:spcPts val="590"/>
                        </a:spcBef>
                      </a:pPr>
                      <a:r>
                        <a:rPr sz="700" b="1" i="1" spc="-7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Lic.</a:t>
                      </a:r>
                      <a:r>
                        <a:rPr sz="700" b="1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Diego</a:t>
                      </a:r>
                      <a:r>
                        <a:rPr sz="700" b="1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Luciano</a:t>
                      </a:r>
                      <a:r>
                        <a:rPr sz="700" b="1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Campodónico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Enfermero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Laboral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yacimiento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petrolero. Presidente</a:t>
                      </a:r>
                      <a:r>
                        <a:rPr sz="700" i="1" spc="-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AELA.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7493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4254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b="1" i="1" spc="-1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15:00-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15:30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794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1295" marR="300355">
                        <a:lnSpc>
                          <a:spcPts val="680"/>
                        </a:lnSpc>
                        <a:spcBef>
                          <a:spcPts val="520"/>
                        </a:spcBef>
                      </a:pP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"Garantizando</a:t>
                      </a:r>
                      <a:r>
                        <a:rPr sz="700" i="1" spc="-1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Excelencia</a:t>
                      </a:r>
                      <a:r>
                        <a:rPr sz="700" i="1" spc="-1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el 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Cuidado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Laboral: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El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Enfermero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Residente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Enfermería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del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Trabajo”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6604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0">
                        <a:lnSpc>
                          <a:spcPts val="765"/>
                        </a:lnSpc>
                        <a:spcBef>
                          <a:spcPts val="360"/>
                        </a:spcBef>
                      </a:pPr>
                      <a:r>
                        <a:rPr sz="700" b="1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Mg.</a:t>
                      </a:r>
                      <a:r>
                        <a:rPr sz="700" b="1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Roxana</a:t>
                      </a:r>
                      <a:r>
                        <a:rPr sz="700" b="1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Escudero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marL="444500" marR="387350">
                        <a:lnSpc>
                          <a:spcPts val="680"/>
                        </a:lnSpc>
                        <a:spcBef>
                          <a:spcPts val="80"/>
                        </a:spcBef>
                      </a:pPr>
                      <a:r>
                        <a:rPr sz="700" i="1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Mg.</a:t>
                      </a:r>
                      <a:r>
                        <a:rPr sz="700" i="1" spc="1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8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administración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Sistemas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8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Servicios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Salud.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Lic.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Enfermería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Ocupacional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4191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b="1" i="1" spc="-1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15:30-</a:t>
                      </a:r>
                      <a:r>
                        <a:rPr sz="700" b="1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16:00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794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0" marR="182245">
                        <a:lnSpc>
                          <a:spcPts val="1040"/>
                        </a:lnSpc>
                      </a:pPr>
                      <a:r>
                        <a:rPr sz="700" i="1" spc="-7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"Nuevas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Propuestas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8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tendencias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Malla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Curricular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Enfermería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ocupacional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en 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Colombia</a:t>
                      </a:r>
                      <a:r>
                        <a:rPr sz="700" i="1" spc="-1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”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0">
                        <a:lnSpc>
                          <a:spcPts val="835"/>
                        </a:lnSpc>
                        <a:spcBef>
                          <a:spcPts val="359"/>
                        </a:spcBef>
                      </a:pPr>
                      <a:r>
                        <a:rPr sz="700" b="1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Mg.</a:t>
                      </a:r>
                      <a:r>
                        <a:rPr sz="700" b="1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José</a:t>
                      </a:r>
                      <a:r>
                        <a:rPr sz="700" b="1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9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castro</a:t>
                      </a:r>
                      <a:r>
                        <a:rPr sz="700" b="1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Bastidas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marL="436880" marR="191135">
                        <a:lnSpc>
                          <a:spcPts val="700"/>
                        </a:lnSpc>
                        <a:spcBef>
                          <a:spcPts val="130"/>
                        </a:spcBef>
                      </a:pP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Mg.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salud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ocupacional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con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énfasis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condición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salud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8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gestión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integral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45719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4127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b="1" i="1" spc="-1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16:00-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16:30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275590">
                        <a:lnSpc>
                          <a:spcPct val="100000"/>
                        </a:lnSpc>
                      </a:pPr>
                      <a:r>
                        <a:rPr sz="700" b="1" i="1" spc="-1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PLENARIO</a:t>
                      </a:r>
                      <a:r>
                        <a:rPr sz="700" b="1" i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IV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201295" marR="501015">
                        <a:lnSpc>
                          <a:spcPts val="680"/>
                        </a:lnSpc>
                      </a:pP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Implementación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Consultorios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enfermería</a:t>
                      </a:r>
                      <a:r>
                        <a:rPr sz="700" i="1" spc="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ocupacional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762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0" marR="560070">
                        <a:lnSpc>
                          <a:spcPct val="81100"/>
                        </a:lnSpc>
                        <a:spcBef>
                          <a:spcPts val="590"/>
                        </a:spcBef>
                      </a:pPr>
                      <a:r>
                        <a:rPr sz="700" b="1" i="1" spc="-9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Dra.</a:t>
                      </a:r>
                      <a:r>
                        <a:rPr sz="700" b="1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9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Flor</a:t>
                      </a:r>
                      <a:r>
                        <a:rPr sz="700" b="1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9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Beatriz</a:t>
                      </a:r>
                      <a:r>
                        <a:rPr sz="700" b="1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14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Sarmiento</a:t>
                      </a:r>
                      <a:r>
                        <a:rPr sz="700" b="1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Luna 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Creadora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8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Propietaria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del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Consultorio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 </a:t>
                      </a: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Enfermería</a:t>
                      </a:r>
                      <a:r>
                        <a:rPr sz="700" i="1" spc="-1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Wound</a:t>
                      </a:r>
                      <a:r>
                        <a:rPr sz="700" i="1" spc="-1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Care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7493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93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700" b="1" i="1" spc="-1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16:30-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17:00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10223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222250" marR="214629" algn="ctr">
                        <a:lnSpc>
                          <a:spcPts val="680"/>
                        </a:lnSpc>
                        <a:spcBef>
                          <a:spcPts val="330"/>
                        </a:spcBef>
                      </a:pP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"Gestión</a:t>
                      </a:r>
                      <a:r>
                        <a:rPr sz="700" i="1" spc="-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Eficaz </a:t>
                      </a:r>
                      <a:r>
                        <a:rPr sz="700" i="1" spc="-8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Eficiente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en 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el 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ámbito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laboral </a:t>
                      </a:r>
                      <a:r>
                        <a:rPr sz="700" i="1" spc="-8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Propuestas 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emergentes</a:t>
                      </a:r>
                      <a:r>
                        <a:rPr sz="700" i="1" spc="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"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4191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1295" marR="110489">
                        <a:lnSpc>
                          <a:spcPts val="680"/>
                        </a:lnSpc>
                        <a:spcBef>
                          <a:spcPts val="620"/>
                        </a:spcBef>
                      </a:pP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Desafíos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"Estrategias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8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Herramientas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 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Gestión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Ausentismo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el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entorno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laboral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"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7874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0">
                        <a:lnSpc>
                          <a:spcPts val="765"/>
                        </a:lnSpc>
                        <a:spcBef>
                          <a:spcPts val="390"/>
                        </a:spcBef>
                      </a:pPr>
                      <a:r>
                        <a:rPr sz="700" b="1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Mg.</a:t>
                      </a:r>
                      <a:r>
                        <a:rPr sz="700" b="1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Adrian</a:t>
                      </a:r>
                      <a:r>
                        <a:rPr sz="700" b="1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9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Andres</a:t>
                      </a:r>
                      <a:r>
                        <a:rPr sz="700" b="1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Gomez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marL="444500">
                        <a:lnSpc>
                          <a:spcPts val="765"/>
                        </a:lnSpc>
                      </a:pP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Gestor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Salud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Ocupacional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4953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61594" algn="ctr">
                        <a:lnSpc>
                          <a:spcPct val="100000"/>
                        </a:lnSpc>
                      </a:pPr>
                      <a:r>
                        <a:rPr sz="700" b="1" i="1" spc="-1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17:00-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17:30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937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191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201295" marR="233679">
                        <a:lnSpc>
                          <a:spcPts val="680"/>
                        </a:lnSpc>
                      </a:pP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inteligencia</a:t>
                      </a:r>
                      <a:r>
                        <a:rPr sz="700" i="1" spc="-1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artificial</a:t>
                      </a:r>
                      <a:r>
                        <a:rPr sz="700" i="1" spc="-1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(IA),</a:t>
                      </a:r>
                      <a:r>
                        <a:rPr sz="700" i="1" spc="-1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¿puede</a:t>
                      </a:r>
                      <a:r>
                        <a:rPr sz="700" i="1" spc="-1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ayudar</a:t>
                      </a:r>
                      <a:r>
                        <a:rPr sz="700" i="1" spc="50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8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las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enfermeras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su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práctica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diaria?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1143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0">
                        <a:lnSpc>
                          <a:spcPts val="765"/>
                        </a:lnSpc>
                        <a:spcBef>
                          <a:spcPts val="695"/>
                        </a:spcBef>
                      </a:pPr>
                      <a:r>
                        <a:rPr sz="700" b="1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Mg.</a:t>
                      </a:r>
                      <a:r>
                        <a:rPr sz="700" b="1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Sujey</a:t>
                      </a:r>
                      <a:r>
                        <a:rPr sz="700" b="1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9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Renee</a:t>
                      </a:r>
                      <a:r>
                        <a:rPr sz="700" b="1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Brenes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marL="444500">
                        <a:lnSpc>
                          <a:spcPts val="765"/>
                        </a:lnSpc>
                      </a:pP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Mg.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salud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ocupacional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8826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337820">
                <a:tc gridSpan="4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900" b="1" i="1" spc="-13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CLAUSURA</a:t>
                      </a:r>
                      <a:r>
                        <a:rPr sz="9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900" b="1" i="1" spc="-13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DEL</a:t>
                      </a:r>
                      <a:r>
                        <a:rPr sz="9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900" b="1" i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CONGRESO</a:t>
                      </a:r>
                      <a:endParaRPr sz="900" dirty="0">
                        <a:latin typeface="Verdana"/>
                        <a:cs typeface="Verdana"/>
                      </a:endParaRPr>
                    </a:p>
                  </a:txBody>
                  <a:tcPr marL="0" marR="0" marT="12509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grpSp>
        <p:nvGrpSpPr>
          <p:cNvPr id="35" name="object 35"/>
          <p:cNvGrpSpPr/>
          <p:nvPr/>
        </p:nvGrpSpPr>
        <p:grpSpPr>
          <a:xfrm>
            <a:off x="4626660" y="4067035"/>
            <a:ext cx="233679" cy="233679"/>
            <a:chOff x="4626660" y="4067035"/>
            <a:chExt cx="233679" cy="233679"/>
          </a:xfrm>
        </p:grpSpPr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628089" y="4068691"/>
              <a:ext cx="230493" cy="23007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26660" y="4067035"/>
              <a:ext cx="233387" cy="233375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4626660" y="4464189"/>
            <a:ext cx="233679" cy="233679"/>
            <a:chOff x="4626660" y="4464189"/>
            <a:chExt cx="233679" cy="233679"/>
          </a:xfrm>
        </p:grpSpPr>
        <p:pic>
          <p:nvPicPr>
            <p:cNvPr id="39" name="object 3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28159" y="4466960"/>
              <a:ext cx="230466" cy="23029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628159" y="4503864"/>
              <a:ext cx="230352" cy="15651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626660" y="4464189"/>
              <a:ext cx="233387" cy="233400"/>
            </a:xfrm>
            <a:prstGeom prst="rect">
              <a:avLst/>
            </a:prstGeom>
          </p:spPr>
        </p:pic>
      </p:grpSp>
      <p:pic>
        <p:nvPicPr>
          <p:cNvPr id="42" name="object 4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626660" y="8449614"/>
            <a:ext cx="233387" cy="233387"/>
          </a:xfrm>
          <a:prstGeom prst="rect">
            <a:avLst/>
          </a:prstGeom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id="{EBE5206C-CAD6-11F0-11F1-9B92BC2C379C}"/>
              </a:ext>
            </a:extLst>
          </p:cNvPr>
          <p:cNvSpPr/>
          <p:nvPr/>
        </p:nvSpPr>
        <p:spPr>
          <a:xfrm>
            <a:off x="8491005" y="510279"/>
            <a:ext cx="1658045" cy="106698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3200" b="1" dirty="0"/>
              <a:t>VIERNES 20</a:t>
            </a:r>
          </a:p>
        </p:txBody>
      </p: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87452690-47F0-0F3E-4CB5-7AF85ACE2FC6}"/>
              </a:ext>
            </a:extLst>
          </p:cNvPr>
          <p:cNvCxnSpPr/>
          <p:nvPr/>
        </p:nvCxnSpPr>
        <p:spPr>
          <a:xfrm>
            <a:off x="6162391" y="918777"/>
            <a:ext cx="1981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A79DC4B8-0EE6-C002-EA9E-C640ED25BDBA}"/>
              </a:ext>
            </a:extLst>
          </p:cNvPr>
          <p:cNvCxnSpPr>
            <a:cxnSpLocks/>
          </p:cNvCxnSpPr>
          <p:nvPr/>
        </p:nvCxnSpPr>
        <p:spPr>
          <a:xfrm>
            <a:off x="6002045" y="1577259"/>
            <a:ext cx="2062455" cy="475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ángulo 46">
            <a:extLst>
              <a:ext uri="{FF2B5EF4-FFF2-40B4-BE49-F238E27FC236}">
                <a16:creationId xmlns:a16="http://schemas.microsoft.com/office/drawing/2014/main" id="{55F2428D-EDFB-0591-15EA-4D4E6CCF2A0F}"/>
              </a:ext>
            </a:extLst>
          </p:cNvPr>
          <p:cNvSpPr/>
          <p:nvPr/>
        </p:nvSpPr>
        <p:spPr>
          <a:xfrm>
            <a:off x="8352817" y="1778634"/>
            <a:ext cx="1658045" cy="106698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/>
              <a:t>PRESENCIAL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5057"/>
            <a:ext cx="7557770" cy="2336165"/>
            <a:chOff x="0" y="55057"/>
            <a:chExt cx="7557770" cy="2336165"/>
          </a:xfrm>
        </p:grpSpPr>
        <p:sp>
          <p:nvSpPr>
            <p:cNvPr id="3" name="object 3"/>
            <p:cNvSpPr/>
            <p:nvPr/>
          </p:nvSpPr>
          <p:spPr>
            <a:xfrm>
              <a:off x="0" y="55057"/>
              <a:ext cx="7557770" cy="1959610"/>
            </a:xfrm>
            <a:custGeom>
              <a:avLst/>
              <a:gdLst/>
              <a:ahLst/>
              <a:cxnLst/>
              <a:rect l="l" t="t" r="r" b="b"/>
              <a:pathLst>
                <a:path w="7557770" h="1959610">
                  <a:moveTo>
                    <a:pt x="7557437" y="0"/>
                  </a:moveTo>
                  <a:lnTo>
                    <a:pt x="0" y="0"/>
                  </a:lnTo>
                  <a:lnTo>
                    <a:pt x="0" y="1924274"/>
                  </a:lnTo>
                  <a:lnTo>
                    <a:pt x="1008" y="1910635"/>
                  </a:lnTo>
                  <a:lnTo>
                    <a:pt x="11394" y="1864429"/>
                  </a:lnTo>
                  <a:lnTo>
                    <a:pt x="28070" y="1820888"/>
                  </a:lnTo>
                  <a:lnTo>
                    <a:pt x="50518" y="1780529"/>
                  </a:lnTo>
                  <a:lnTo>
                    <a:pt x="78220" y="1743871"/>
                  </a:lnTo>
                  <a:lnTo>
                    <a:pt x="110659" y="1711431"/>
                  </a:lnTo>
                  <a:lnTo>
                    <a:pt x="147316" y="1683728"/>
                  </a:lnTo>
                  <a:lnTo>
                    <a:pt x="187673" y="1661280"/>
                  </a:lnTo>
                  <a:lnTo>
                    <a:pt x="231212" y="1644604"/>
                  </a:lnTo>
                  <a:lnTo>
                    <a:pt x="277416" y="1634218"/>
                  </a:lnTo>
                  <a:lnTo>
                    <a:pt x="325765" y="1630641"/>
                  </a:lnTo>
                  <a:lnTo>
                    <a:pt x="7229091" y="1630641"/>
                  </a:lnTo>
                  <a:lnTo>
                    <a:pt x="7277440" y="1634218"/>
                  </a:lnTo>
                  <a:lnTo>
                    <a:pt x="7323644" y="1644604"/>
                  </a:lnTo>
                  <a:lnTo>
                    <a:pt x="7367185" y="1661280"/>
                  </a:lnTo>
                  <a:lnTo>
                    <a:pt x="7407543" y="1683728"/>
                  </a:lnTo>
                  <a:lnTo>
                    <a:pt x="7444202" y="1711431"/>
                  </a:lnTo>
                  <a:lnTo>
                    <a:pt x="7476642" y="1743871"/>
                  </a:lnTo>
                  <a:lnTo>
                    <a:pt x="7504347" y="1780529"/>
                  </a:lnTo>
                  <a:lnTo>
                    <a:pt x="7526796" y="1820888"/>
                  </a:lnTo>
                  <a:lnTo>
                    <a:pt x="7543473" y="1864429"/>
                  </a:lnTo>
                  <a:lnTo>
                    <a:pt x="7553860" y="1910635"/>
                  </a:lnTo>
                  <a:lnTo>
                    <a:pt x="7557437" y="1958987"/>
                  </a:lnTo>
                  <a:lnTo>
                    <a:pt x="7557437" y="0"/>
                  </a:lnTo>
                  <a:close/>
                </a:path>
              </a:pathLst>
            </a:custGeom>
            <a:solidFill>
              <a:srgbClr val="0F4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118125" y="574115"/>
              <a:ext cx="1874520" cy="367030"/>
            </a:xfrm>
            <a:custGeom>
              <a:avLst/>
              <a:gdLst/>
              <a:ahLst/>
              <a:cxnLst/>
              <a:rect l="l" t="t" r="r" b="b"/>
              <a:pathLst>
                <a:path w="1874520" h="367030">
                  <a:moveTo>
                    <a:pt x="479450" y="351967"/>
                  </a:moveTo>
                  <a:lnTo>
                    <a:pt x="475157" y="347675"/>
                  </a:lnTo>
                  <a:lnTo>
                    <a:pt x="9525" y="347675"/>
                  </a:lnTo>
                  <a:lnTo>
                    <a:pt x="4292" y="347675"/>
                  </a:lnTo>
                  <a:lnTo>
                    <a:pt x="0" y="351967"/>
                  </a:lnTo>
                  <a:lnTo>
                    <a:pt x="0" y="362445"/>
                  </a:lnTo>
                  <a:lnTo>
                    <a:pt x="4292" y="366725"/>
                  </a:lnTo>
                  <a:lnTo>
                    <a:pt x="475157" y="366725"/>
                  </a:lnTo>
                  <a:lnTo>
                    <a:pt x="479450" y="362445"/>
                  </a:lnTo>
                  <a:lnTo>
                    <a:pt x="479450" y="351967"/>
                  </a:lnTo>
                  <a:close/>
                </a:path>
                <a:path w="1874520" h="367030">
                  <a:moveTo>
                    <a:pt x="479450" y="4279"/>
                  </a:moveTo>
                  <a:lnTo>
                    <a:pt x="475157" y="0"/>
                  </a:lnTo>
                  <a:lnTo>
                    <a:pt x="9525" y="0"/>
                  </a:lnTo>
                  <a:lnTo>
                    <a:pt x="4292" y="0"/>
                  </a:lnTo>
                  <a:lnTo>
                    <a:pt x="0" y="4279"/>
                  </a:lnTo>
                  <a:lnTo>
                    <a:pt x="0" y="14770"/>
                  </a:lnTo>
                  <a:lnTo>
                    <a:pt x="4292" y="19050"/>
                  </a:lnTo>
                  <a:lnTo>
                    <a:pt x="475157" y="19050"/>
                  </a:lnTo>
                  <a:lnTo>
                    <a:pt x="479450" y="14770"/>
                  </a:lnTo>
                  <a:lnTo>
                    <a:pt x="479450" y="4279"/>
                  </a:lnTo>
                  <a:close/>
                </a:path>
                <a:path w="1874520" h="367030">
                  <a:moveTo>
                    <a:pt x="1873935" y="351967"/>
                  </a:moveTo>
                  <a:lnTo>
                    <a:pt x="1869655" y="347675"/>
                  </a:lnTo>
                  <a:lnTo>
                    <a:pt x="1404010" y="347675"/>
                  </a:lnTo>
                  <a:lnTo>
                    <a:pt x="1398778" y="347675"/>
                  </a:lnTo>
                  <a:lnTo>
                    <a:pt x="1394485" y="351967"/>
                  </a:lnTo>
                  <a:lnTo>
                    <a:pt x="1394485" y="362445"/>
                  </a:lnTo>
                  <a:lnTo>
                    <a:pt x="1398778" y="366725"/>
                  </a:lnTo>
                  <a:lnTo>
                    <a:pt x="1869655" y="366725"/>
                  </a:lnTo>
                  <a:lnTo>
                    <a:pt x="1873935" y="362445"/>
                  </a:lnTo>
                  <a:lnTo>
                    <a:pt x="1873935" y="351967"/>
                  </a:lnTo>
                  <a:close/>
                </a:path>
                <a:path w="1874520" h="367030">
                  <a:moveTo>
                    <a:pt x="1873935" y="4279"/>
                  </a:moveTo>
                  <a:lnTo>
                    <a:pt x="1869655" y="0"/>
                  </a:lnTo>
                  <a:lnTo>
                    <a:pt x="1404010" y="0"/>
                  </a:lnTo>
                  <a:lnTo>
                    <a:pt x="1398778" y="0"/>
                  </a:lnTo>
                  <a:lnTo>
                    <a:pt x="1394485" y="4279"/>
                  </a:lnTo>
                  <a:lnTo>
                    <a:pt x="1394485" y="14770"/>
                  </a:lnTo>
                  <a:lnTo>
                    <a:pt x="1398778" y="19050"/>
                  </a:lnTo>
                  <a:lnTo>
                    <a:pt x="1869655" y="19050"/>
                  </a:lnTo>
                  <a:lnTo>
                    <a:pt x="1873935" y="14770"/>
                  </a:lnTo>
                  <a:lnTo>
                    <a:pt x="1873935" y="42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06885" y="386282"/>
              <a:ext cx="1696720" cy="1299845"/>
            </a:xfrm>
            <a:custGeom>
              <a:avLst/>
              <a:gdLst/>
              <a:ahLst/>
              <a:cxnLst/>
              <a:rect l="l" t="t" r="r" b="b"/>
              <a:pathLst>
                <a:path w="1696720" h="1299845">
                  <a:moveTo>
                    <a:pt x="521652" y="666750"/>
                  </a:moveTo>
                  <a:lnTo>
                    <a:pt x="520712" y="665530"/>
                  </a:lnTo>
                  <a:lnTo>
                    <a:pt x="521360" y="668020"/>
                  </a:lnTo>
                  <a:lnTo>
                    <a:pt x="521385" y="666750"/>
                  </a:lnTo>
                  <a:lnTo>
                    <a:pt x="521614" y="667054"/>
                  </a:lnTo>
                  <a:lnTo>
                    <a:pt x="521652" y="666750"/>
                  </a:lnTo>
                  <a:close/>
                </a:path>
                <a:path w="1696720" h="1299845">
                  <a:moveTo>
                    <a:pt x="670356" y="173990"/>
                  </a:moveTo>
                  <a:lnTo>
                    <a:pt x="657402" y="129540"/>
                  </a:lnTo>
                  <a:lnTo>
                    <a:pt x="644448" y="173990"/>
                  </a:lnTo>
                  <a:lnTo>
                    <a:pt x="670356" y="173990"/>
                  </a:lnTo>
                  <a:close/>
                </a:path>
                <a:path w="1696720" h="1299845">
                  <a:moveTo>
                    <a:pt x="683996" y="6350"/>
                  </a:moveTo>
                  <a:lnTo>
                    <a:pt x="683641" y="7620"/>
                  </a:lnTo>
                  <a:lnTo>
                    <a:pt x="683552" y="11430"/>
                  </a:lnTo>
                  <a:lnTo>
                    <a:pt x="683895" y="7620"/>
                  </a:lnTo>
                  <a:lnTo>
                    <a:pt x="683996" y="6350"/>
                  </a:lnTo>
                  <a:close/>
                </a:path>
                <a:path w="1696720" h="1299845">
                  <a:moveTo>
                    <a:pt x="780288" y="129540"/>
                  </a:moveTo>
                  <a:lnTo>
                    <a:pt x="776643" y="125730"/>
                  </a:lnTo>
                  <a:lnTo>
                    <a:pt x="748741" y="125730"/>
                  </a:lnTo>
                  <a:lnTo>
                    <a:pt x="748741" y="142240"/>
                  </a:lnTo>
                  <a:lnTo>
                    <a:pt x="776973" y="142240"/>
                  </a:lnTo>
                  <a:lnTo>
                    <a:pt x="779132" y="140970"/>
                  </a:lnTo>
                  <a:lnTo>
                    <a:pt x="780288" y="137160"/>
                  </a:lnTo>
                  <a:lnTo>
                    <a:pt x="780288" y="129540"/>
                  </a:lnTo>
                  <a:close/>
                </a:path>
                <a:path w="1696720" h="1299845">
                  <a:moveTo>
                    <a:pt x="781126" y="314693"/>
                  </a:moveTo>
                  <a:lnTo>
                    <a:pt x="705802" y="314693"/>
                  </a:lnTo>
                  <a:lnTo>
                    <a:pt x="630491" y="356590"/>
                  </a:lnTo>
                  <a:lnTo>
                    <a:pt x="630491" y="431444"/>
                  </a:lnTo>
                  <a:lnTo>
                    <a:pt x="705802" y="389547"/>
                  </a:lnTo>
                  <a:lnTo>
                    <a:pt x="705802" y="644220"/>
                  </a:lnTo>
                  <a:lnTo>
                    <a:pt x="781126" y="644220"/>
                  </a:lnTo>
                  <a:lnTo>
                    <a:pt x="781126" y="389547"/>
                  </a:lnTo>
                  <a:lnTo>
                    <a:pt x="781126" y="314693"/>
                  </a:lnTo>
                  <a:close/>
                </a:path>
                <a:path w="1696720" h="1299845">
                  <a:moveTo>
                    <a:pt x="795235" y="171450"/>
                  </a:moveTo>
                  <a:lnTo>
                    <a:pt x="791413" y="166370"/>
                  </a:lnTo>
                  <a:lnTo>
                    <a:pt x="748741" y="166370"/>
                  </a:lnTo>
                  <a:lnTo>
                    <a:pt x="748741" y="191770"/>
                  </a:lnTo>
                  <a:lnTo>
                    <a:pt x="791413" y="191770"/>
                  </a:lnTo>
                  <a:lnTo>
                    <a:pt x="795235" y="186690"/>
                  </a:lnTo>
                  <a:lnTo>
                    <a:pt x="795235" y="171450"/>
                  </a:lnTo>
                  <a:close/>
                </a:path>
                <a:path w="1696720" h="1299845">
                  <a:moveTo>
                    <a:pt x="890384" y="173990"/>
                  </a:moveTo>
                  <a:lnTo>
                    <a:pt x="877430" y="129540"/>
                  </a:lnTo>
                  <a:lnTo>
                    <a:pt x="864489" y="173990"/>
                  </a:lnTo>
                  <a:lnTo>
                    <a:pt x="890384" y="173990"/>
                  </a:lnTo>
                  <a:close/>
                </a:path>
                <a:path w="1696720" h="1299845">
                  <a:moveTo>
                    <a:pt x="1012469" y="11430"/>
                  </a:moveTo>
                  <a:lnTo>
                    <a:pt x="1012380" y="7620"/>
                  </a:lnTo>
                  <a:lnTo>
                    <a:pt x="1012113" y="6350"/>
                  </a:lnTo>
                  <a:lnTo>
                    <a:pt x="1012126" y="7620"/>
                  </a:lnTo>
                  <a:lnTo>
                    <a:pt x="1012469" y="11430"/>
                  </a:lnTo>
                  <a:close/>
                </a:path>
                <a:path w="1696720" h="1299845">
                  <a:moveTo>
                    <a:pt x="1022908" y="158750"/>
                  </a:moveTo>
                  <a:lnTo>
                    <a:pt x="1020648" y="146050"/>
                  </a:lnTo>
                  <a:lnTo>
                    <a:pt x="1014310" y="135890"/>
                  </a:lnTo>
                  <a:lnTo>
                    <a:pt x="1004557" y="128270"/>
                  </a:lnTo>
                  <a:lnTo>
                    <a:pt x="992022" y="127000"/>
                  </a:lnTo>
                  <a:lnTo>
                    <a:pt x="968768" y="127000"/>
                  </a:lnTo>
                  <a:lnTo>
                    <a:pt x="968768" y="191770"/>
                  </a:lnTo>
                  <a:lnTo>
                    <a:pt x="992022" y="191770"/>
                  </a:lnTo>
                  <a:lnTo>
                    <a:pt x="1004557" y="189230"/>
                  </a:lnTo>
                  <a:lnTo>
                    <a:pt x="1014310" y="182880"/>
                  </a:lnTo>
                  <a:lnTo>
                    <a:pt x="1020648" y="172720"/>
                  </a:lnTo>
                  <a:lnTo>
                    <a:pt x="1022908" y="158750"/>
                  </a:lnTo>
                  <a:close/>
                </a:path>
                <a:path w="1696720" h="1299845">
                  <a:moveTo>
                    <a:pt x="1065923" y="540651"/>
                  </a:moveTo>
                  <a:lnTo>
                    <a:pt x="1056843" y="492861"/>
                  </a:lnTo>
                  <a:lnTo>
                    <a:pt x="1032090" y="458393"/>
                  </a:lnTo>
                  <a:lnTo>
                    <a:pt x="995426" y="437515"/>
                  </a:lnTo>
                  <a:lnTo>
                    <a:pt x="950595" y="430504"/>
                  </a:lnTo>
                  <a:lnTo>
                    <a:pt x="921410" y="430504"/>
                  </a:lnTo>
                  <a:lnTo>
                    <a:pt x="924699" y="385305"/>
                  </a:lnTo>
                  <a:lnTo>
                    <a:pt x="1049451" y="385305"/>
                  </a:lnTo>
                  <a:lnTo>
                    <a:pt x="1049451" y="314693"/>
                  </a:lnTo>
                  <a:lnTo>
                    <a:pt x="854087" y="314693"/>
                  </a:lnTo>
                  <a:lnTo>
                    <a:pt x="840435" y="503936"/>
                  </a:lnTo>
                  <a:lnTo>
                    <a:pt x="945883" y="503936"/>
                  </a:lnTo>
                  <a:lnTo>
                    <a:pt x="965987" y="506818"/>
                  </a:lnTo>
                  <a:lnTo>
                    <a:pt x="979906" y="514705"/>
                  </a:lnTo>
                  <a:lnTo>
                    <a:pt x="987996" y="526376"/>
                  </a:lnTo>
                  <a:lnTo>
                    <a:pt x="990612" y="540651"/>
                  </a:lnTo>
                  <a:lnTo>
                    <a:pt x="987996" y="554926"/>
                  </a:lnTo>
                  <a:lnTo>
                    <a:pt x="979906" y="566597"/>
                  </a:lnTo>
                  <a:lnTo>
                    <a:pt x="965987" y="574471"/>
                  </a:lnTo>
                  <a:lnTo>
                    <a:pt x="945883" y="577367"/>
                  </a:lnTo>
                  <a:lnTo>
                    <a:pt x="925791" y="574471"/>
                  </a:lnTo>
                  <a:lnTo>
                    <a:pt x="911872" y="566597"/>
                  </a:lnTo>
                  <a:lnTo>
                    <a:pt x="903782" y="554926"/>
                  </a:lnTo>
                  <a:lnTo>
                    <a:pt x="901166" y="540651"/>
                  </a:lnTo>
                  <a:lnTo>
                    <a:pt x="825842" y="540651"/>
                  </a:lnTo>
                  <a:lnTo>
                    <a:pt x="835672" y="588454"/>
                  </a:lnTo>
                  <a:lnTo>
                    <a:pt x="862037" y="622922"/>
                  </a:lnTo>
                  <a:lnTo>
                    <a:pt x="900328" y="643788"/>
                  </a:lnTo>
                  <a:lnTo>
                    <a:pt x="945883" y="650811"/>
                  </a:lnTo>
                  <a:lnTo>
                    <a:pt x="991450" y="643788"/>
                  </a:lnTo>
                  <a:lnTo>
                    <a:pt x="1029741" y="622922"/>
                  </a:lnTo>
                  <a:lnTo>
                    <a:pt x="1056106" y="588454"/>
                  </a:lnTo>
                  <a:lnTo>
                    <a:pt x="1058379" y="577367"/>
                  </a:lnTo>
                  <a:lnTo>
                    <a:pt x="1065923" y="540651"/>
                  </a:lnTo>
                  <a:close/>
                </a:path>
                <a:path w="1696720" h="1299845">
                  <a:moveTo>
                    <a:pt x="1152766" y="158750"/>
                  </a:moveTo>
                  <a:lnTo>
                    <a:pt x="1150137" y="144780"/>
                  </a:lnTo>
                  <a:lnTo>
                    <a:pt x="1142923" y="134620"/>
                  </a:lnTo>
                  <a:lnTo>
                    <a:pt x="1132179" y="127000"/>
                  </a:lnTo>
                  <a:lnTo>
                    <a:pt x="1118895" y="124460"/>
                  </a:lnTo>
                  <a:lnTo>
                    <a:pt x="1105611" y="127000"/>
                  </a:lnTo>
                  <a:lnTo>
                    <a:pt x="1094854" y="134620"/>
                  </a:lnTo>
                  <a:lnTo>
                    <a:pt x="1087640" y="144780"/>
                  </a:lnTo>
                  <a:lnTo>
                    <a:pt x="1085011" y="158750"/>
                  </a:lnTo>
                  <a:lnTo>
                    <a:pt x="1087640" y="172720"/>
                  </a:lnTo>
                  <a:lnTo>
                    <a:pt x="1094854" y="184150"/>
                  </a:lnTo>
                  <a:lnTo>
                    <a:pt x="1105611" y="191770"/>
                  </a:lnTo>
                  <a:lnTo>
                    <a:pt x="1118895" y="193040"/>
                  </a:lnTo>
                  <a:lnTo>
                    <a:pt x="1132179" y="191770"/>
                  </a:lnTo>
                  <a:lnTo>
                    <a:pt x="1142923" y="184150"/>
                  </a:lnTo>
                  <a:lnTo>
                    <a:pt x="1150137" y="172720"/>
                  </a:lnTo>
                  <a:lnTo>
                    <a:pt x="1152766" y="158750"/>
                  </a:lnTo>
                  <a:close/>
                </a:path>
                <a:path w="1696720" h="1299845">
                  <a:moveTo>
                    <a:pt x="1229271" y="92710"/>
                  </a:moveTo>
                  <a:lnTo>
                    <a:pt x="1229093" y="82550"/>
                  </a:lnTo>
                  <a:lnTo>
                    <a:pt x="1229029" y="78740"/>
                  </a:lnTo>
                  <a:lnTo>
                    <a:pt x="1227810" y="66040"/>
                  </a:lnTo>
                  <a:lnTo>
                    <a:pt x="1208963" y="27940"/>
                  </a:lnTo>
                  <a:lnTo>
                    <a:pt x="1179334" y="5816"/>
                  </a:lnTo>
                  <a:lnTo>
                    <a:pt x="1179334" y="158750"/>
                  </a:lnTo>
                  <a:lnTo>
                    <a:pt x="1176972" y="170751"/>
                  </a:lnTo>
                  <a:lnTo>
                    <a:pt x="1176972" y="280670"/>
                  </a:lnTo>
                  <a:lnTo>
                    <a:pt x="1175829" y="295910"/>
                  </a:lnTo>
                  <a:lnTo>
                    <a:pt x="1175829" y="636270"/>
                  </a:lnTo>
                  <a:lnTo>
                    <a:pt x="1176045" y="645160"/>
                  </a:lnTo>
                  <a:lnTo>
                    <a:pt x="1176032" y="646430"/>
                  </a:lnTo>
                  <a:lnTo>
                    <a:pt x="1175905" y="657860"/>
                  </a:lnTo>
                  <a:lnTo>
                    <a:pt x="1174254" y="670560"/>
                  </a:lnTo>
                  <a:lnTo>
                    <a:pt x="1169924" y="678180"/>
                  </a:lnTo>
                  <a:lnTo>
                    <a:pt x="1168133" y="679450"/>
                  </a:lnTo>
                  <a:lnTo>
                    <a:pt x="1167409" y="680720"/>
                  </a:lnTo>
                  <a:lnTo>
                    <a:pt x="1164894" y="683260"/>
                  </a:lnTo>
                  <a:lnTo>
                    <a:pt x="1159040" y="687070"/>
                  </a:lnTo>
                  <a:lnTo>
                    <a:pt x="1153299" y="688340"/>
                  </a:lnTo>
                  <a:lnTo>
                    <a:pt x="1147013" y="689610"/>
                  </a:lnTo>
                  <a:lnTo>
                    <a:pt x="566064" y="689610"/>
                  </a:lnTo>
                  <a:lnTo>
                    <a:pt x="528688" y="680720"/>
                  </a:lnTo>
                  <a:lnTo>
                    <a:pt x="522643" y="669290"/>
                  </a:lnTo>
                  <a:lnTo>
                    <a:pt x="522439" y="668477"/>
                  </a:lnTo>
                  <a:lnTo>
                    <a:pt x="522325" y="668020"/>
                  </a:lnTo>
                  <a:lnTo>
                    <a:pt x="521614" y="667054"/>
                  </a:lnTo>
                  <a:lnTo>
                    <a:pt x="521500" y="668020"/>
                  </a:lnTo>
                  <a:lnTo>
                    <a:pt x="521436" y="668477"/>
                  </a:lnTo>
                  <a:lnTo>
                    <a:pt x="521335" y="669290"/>
                  </a:lnTo>
                  <a:lnTo>
                    <a:pt x="521360" y="668020"/>
                  </a:lnTo>
                  <a:lnTo>
                    <a:pt x="521042" y="667054"/>
                  </a:lnTo>
                  <a:lnTo>
                    <a:pt x="520712" y="665530"/>
                  </a:lnTo>
                  <a:lnTo>
                    <a:pt x="520369" y="664210"/>
                  </a:lnTo>
                  <a:lnTo>
                    <a:pt x="520192" y="321310"/>
                  </a:lnTo>
                  <a:lnTo>
                    <a:pt x="520077" y="312420"/>
                  </a:lnTo>
                  <a:lnTo>
                    <a:pt x="519988" y="295910"/>
                  </a:lnTo>
                  <a:lnTo>
                    <a:pt x="520179" y="284480"/>
                  </a:lnTo>
                  <a:lnTo>
                    <a:pt x="521106" y="278130"/>
                  </a:lnTo>
                  <a:lnTo>
                    <a:pt x="533577" y="276860"/>
                  </a:lnTo>
                  <a:lnTo>
                    <a:pt x="1162558" y="276860"/>
                  </a:lnTo>
                  <a:lnTo>
                    <a:pt x="1174915" y="278130"/>
                  </a:lnTo>
                  <a:lnTo>
                    <a:pt x="1176972" y="280670"/>
                  </a:lnTo>
                  <a:lnTo>
                    <a:pt x="1176972" y="170751"/>
                  </a:lnTo>
                  <a:lnTo>
                    <a:pt x="1174584" y="182880"/>
                  </a:lnTo>
                  <a:lnTo>
                    <a:pt x="1161630" y="201930"/>
                  </a:lnTo>
                  <a:lnTo>
                    <a:pt x="1142415" y="214630"/>
                  </a:lnTo>
                  <a:lnTo>
                    <a:pt x="1118895" y="219710"/>
                  </a:lnTo>
                  <a:lnTo>
                    <a:pt x="1107135" y="217170"/>
                  </a:lnTo>
                  <a:lnTo>
                    <a:pt x="1095362" y="214630"/>
                  </a:lnTo>
                  <a:lnTo>
                    <a:pt x="1076147" y="201930"/>
                  </a:lnTo>
                  <a:lnTo>
                    <a:pt x="1063193" y="182880"/>
                  </a:lnTo>
                  <a:lnTo>
                    <a:pt x="1058443" y="158750"/>
                  </a:lnTo>
                  <a:lnTo>
                    <a:pt x="1063193" y="135890"/>
                  </a:lnTo>
                  <a:lnTo>
                    <a:pt x="1076147" y="115570"/>
                  </a:lnTo>
                  <a:lnTo>
                    <a:pt x="1095362" y="102870"/>
                  </a:lnTo>
                  <a:lnTo>
                    <a:pt x="1103210" y="101600"/>
                  </a:lnTo>
                  <a:lnTo>
                    <a:pt x="1118895" y="99060"/>
                  </a:lnTo>
                  <a:lnTo>
                    <a:pt x="1142415" y="102870"/>
                  </a:lnTo>
                  <a:lnTo>
                    <a:pt x="1161630" y="115570"/>
                  </a:lnTo>
                  <a:lnTo>
                    <a:pt x="1174584" y="135890"/>
                  </a:lnTo>
                  <a:lnTo>
                    <a:pt x="1179334" y="158750"/>
                  </a:lnTo>
                  <a:lnTo>
                    <a:pt x="1179334" y="5816"/>
                  </a:lnTo>
                  <a:lnTo>
                    <a:pt x="1177620" y="5080"/>
                  </a:lnTo>
                  <a:lnTo>
                    <a:pt x="1170025" y="2540"/>
                  </a:lnTo>
                  <a:lnTo>
                    <a:pt x="1162418" y="1270"/>
                  </a:lnTo>
                  <a:lnTo>
                    <a:pt x="1156474" y="0"/>
                  </a:lnTo>
                  <a:lnTo>
                    <a:pt x="1066736" y="1270"/>
                  </a:lnTo>
                  <a:lnTo>
                    <a:pt x="1066647" y="16510"/>
                  </a:lnTo>
                  <a:lnTo>
                    <a:pt x="1066368" y="15240"/>
                  </a:lnTo>
                  <a:lnTo>
                    <a:pt x="1065898" y="13970"/>
                  </a:lnTo>
                  <a:lnTo>
                    <a:pt x="1065403" y="24130"/>
                  </a:lnTo>
                  <a:lnTo>
                    <a:pt x="1065288" y="26670"/>
                  </a:lnTo>
                  <a:lnTo>
                    <a:pt x="1065225" y="27940"/>
                  </a:lnTo>
                  <a:lnTo>
                    <a:pt x="1064996" y="29210"/>
                  </a:lnTo>
                  <a:lnTo>
                    <a:pt x="1064856" y="29210"/>
                  </a:lnTo>
                  <a:lnTo>
                    <a:pt x="1062113" y="36830"/>
                  </a:lnTo>
                  <a:lnTo>
                    <a:pt x="1060665" y="39370"/>
                  </a:lnTo>
                  <a:lnTo>
                    <a:pt x="1049121" y="48260"/>
                  </a:lnTo>
                  <a:lnTo>
                    <a:pt x="1048473" y="48450"/>
                  </a:lnTo>
                  <a:lnTo>
                    <a:pt x="1048473" y="158750"/>
                  </a:lnTo>
                  <a:lnTo>
                    <a:pt x="1044168" y="181610"/>
                  </a:lnTo>
                  <a:lnTo>
                    <a:pt x="1032268" y="200660"/>
                  </a:lnTo>
                  <a:lnTo>
                    <a:pt x="1014374" y="213360"/>
                  </a:lnTo>
                  <a:lnTo>
                    <a:pt x="992022" y="217170"/>
                  </a:lnTo>
                  <a:lnTo>
                    <a:pt x="942200" y="217170"/>
                  </a:lnTo>
                  <a:lnTo>
                    <a:pt x="942200" y="101600"/>
                  </a:lnTo>
                  <a:lnTo>
                    <a:pt x="992022" y="101600"/>
                  </a:lnTo>
                  <a:lnTo>
                    <a:pt x="1014374" y="105410"/>
                  </a:lnTo>
                  <a:lnTo>
                    <a:pt x="1032268" y="118110"/>
                  </a:lnTo>
                  <a:lnTo>
                    <a:pt x="1044168" y="135890"/>
                  </a:lnTo>
                  <a:lnTo>
                    <a:pt x="1048473" y="158750"/>
                  </a:lnTo>
                  <a:lnTo>
                    <a:pt x="1048473" y="48450"/>
                  </a:lnTo>
                  <a:lnTo>
                    <a:pt x="1040396" y="50800"/>
                  </a:lnTo>
                  <a:lnTo>
                    <a:pt x="1032611" y="48260"/>
                  </a:lnTo>
                  <a:lnTo>
                    <a:pt x="1024826" y="45720"/>
                  </a:lnTo>
                  <a:lnTo>
                    <a:pt x="1022629" y="45720"/>
                  </a:lnTo>
                  <a:lnTo>
                    <a:pt x="1012329" y="31750"/>
                  </a:lnTo>
                  <a:lnTo>
                    <a:pt x="1011491" y="27940"/>
                  </a:lnTo>
                  <a:lnTo>
                    <a:pt x="1011440" y="0"/>
                  </a:lnTo>
                  <a:lnTo>
                    <a:pt x="932230" y="0"/>
                  </a:lnTo>
                  <a:lnTo>
                    <a:pt x="932230" y="217170"/>
                  </a:lnTo>
                  <a:lnTo>
                    <a:pt x="903173" y="217170"/>
                  </a:lnTo>
                  <a:lnTo>
                    <a:pt x="897864" y="199390"/>
                  </a:lnTo>
                  <a:lnTo>
                    <a:pt x="857008" y="199390"/>
                  </a:lnTo>
                  <a:lnTo>
                    <a:pt x="851700" y="217170"/>
                  </a:lnTo>
                  <a:lnTo>
                    <a:pt x="822642" y="217170"/>
                  </a:lnTo>
                  <a:lnTo>
                    <a:pt x="860488" y="101600"/>
                  </a:lnTo>
                  <a:lnTo>
                    <a:pt x="894372" y="101600"/>
                  </a:lnTo>
                  <a:lnTo>
                    <a:pt x="932230" y="217170"/>
                  </a:lnTo>
                  <a:lnTo>
                    <a:pt x="932230" y="0"/>
                  </a:lnTo>
                  <a:lnTo>
                    <a:pt x="821804" y="0"/>
                  </a:lnTo>
                  <a:lnTo>
                    <a:pt x="821804" y="180340"/>
                  </a:lnTo>
                  <a:lnTo>
                    <a:pt x="819035" y="195580"/>
                  </a:lnTo>
                  <a:lnTo>
                    <a:pt x="811364" y="207010"/>
                  </a:lnTo>
                  <a:lnTo>
                    <a:pt x="799731" y="214630"/>
                  </a:lnTo>
                  <a:lnTo>
                    <a:pt x="785101" y="217170"/>
                  </a:lnTo>
                  <a:lnTo>
                    <a:pt x="722172" y="217170"/>
                  </a:lnTo>
                  <a:lnTo>
                    <a:pt x="722172" y="101600"/>
                  </a:lnTo>
                  <a:lnTo>
                    <a:pt x="771156" y="101600"/>
                  </a:lnTo>
                  <a:lnTo>
                    <a:pt x="806856" y="133350"/>
                  </a:lnTo>
                  <a:lnTo>
                    <a:pt x="802538" y="147320"/>
                  </a:lnTo>
                  <a:lnTo>
                    <a:pt x="810526" y="153670"/>
                  </a:lnTo>
                  <a:lnTo>
                    <a:pt x="816597" y="161290"/>
                  </a:lnTo>
                  <a:lnTo>
                    <a:pt x="820458" y="170180"/>
                  </a:lnTo>
                  <a:lnTo>
                    <a:pt x="821804" y="180340"/>
                  </a:lnTo>
                  <a:lnTo>
                    <a:pt x="821804" y="0"/>
                  </a:lnTo>
                  <a:lnTo>
                    <a:pt x="712203" y="0"/>
                  </a:lnTo>
                  <a:lnTo>
                    <a:pt x="712203" y="217170"/>
                  </a:lnTo>
                  <a:lnTo>
                    <a:pt x="683145" y="217170"/>
                  </a:lnTo>
                  <a:lnTo>
                    <a:pt x="677837" y="199390"/>
                  </a:lnTo>
                  <a:lnTo>
                    <a:pt x="636981" y="199390"/>
                  </a:lnTo>
                  <a:lnTo>
                    <a:pt x="631672" y="217170"/>
                  </a:lnTo>
                  <a:lnTo>
                    <a:pt x="602602" y="217170"/>
                  </a:lnTo>
                  <a:lnTo>
                    <a:pt x="628815" y="137160"/>
                  </a:lnTo>
                  <a:lnTo>
                    <a:pt x="640461" y="101600"/>
                  </a:lnTo>
                  <a:lnTo>
                    <a:pt x="674344" y="101600"/>
                  </a:lnTo>
                  <a:lnTo>
                    <a:pt x="712203" y="217170"/>
                  </a:lnTo>
                  <a:lnTo>
                    <a:pt x="712203" y="0"/>
                  </a:lnTo>
                  <a:lnTo>
                    <a:pt x="684568" y="0"/>
                  </a:lnTo>
                  <a:lnTo>
                    <a:pt x="684542" y="27940"/>
                  </a:lnTo>
                  <a:lnTo>
                    <a:pt x="683869" y="31750"/>
                  </a:lnTo>
                  <a:lnTo>
                    <a:pt x="676897" y="40640"/>
                  </a:lnTo>
                  <a:lnTo>
                    <a:pt x="675182" y="43180"/>
                  </a:lnTo>
                  <a:lnTo>
                    <a:pt x="672261" y="44450"/>
                  </a:lnTo>
                  <a:lnTo>
                    <a:pt x="664540" y="48260"/>
                  </a:lnTo>
                  <a:lnTo>
                    <a:pt x="656297" y="48260"/>
                  </a:lnTo>
                  <a:lnTo>
                    <a:pt x="631164" y="29210"/>
                  </a:lnTo>
                  <a:lnTo>
                    <a:pt x="628383" y="26670"/>
                  </a:lnTo>
                  <a:lnTo>
                    <a:pt x="629285" y="17780"/>
                  </a:lnTo>
                  <a:lnTo>
                    <a:pt x="629285" y="1270"/>
                  </a:lnTo>
                  <a:lnTo>
                    <a:pt x="629285" y="0"/>
                  </a:lnTo>
                  <a:lnTo>
                    <a:pt x="612965" y="0"/>
                  </a:lnTo>
                  <a:lnTo>
                    <a:pt x="600951" y="215"/>
                  </a:lnTo>
                  <a:lnTo>
                    <a:pt x="600951" y="184150"/>
                  </a:lnTo>
                  <a:lnTo>
                    <a:pt x="597700" y="199390"/>
                  </a:lnTo>
                  <a:lnTo>
                    <a:pt x="588873" y="210820"/>
                  </a:lnTo>
                  <a:lnTo>
                    <a:pt x="575868" y="217170"/>
                  </a:lnTo>
                  <a:lnTo>
                    <a:pt x="560095" y="219710"/>
                  </a:lnTo>
                  <a:lnTo>
                    <a:pt x="543636" y="217170"/>
                  </a:lnTo>
                  <a:lnTo>
                    <a:pt x="529932" y="210820"/>
                  </a:lnTo>
                  <a:lnTo>
                    <a:pt x="520560" y="198120"/>
                  </a:lnTo>
                  <a:lnTo>
                    <a:pt x="517080" y="180340"/>
                  </a:lnTo>
                  <a:lnTo>
                    <a:pt x="543648" y="180340"/>
                  </a:lnTo>
                  <a:lnTo>
                    <a:pt x="543648" y="189230"/>
                  </a:lnTo>
                  <a:lnTo>
                    <a:pt x="548474" y="193040"/>
                  </a:lnTo>
                  <a:lnTo>
                    <a:pt x="570890" y="193040"/>
                  </a:lnTo>
                  <a:lnTo>
                    <a:pt x="574382" y="189230"/>
                  </a:lnTo>
                  <a:lnTo>
                    <a:pt x="574382" y="180340"/>
                  </a:lnTo>
                  <a:lnTo>
                    <a:pt x="574382" y="177800"/>
                  </a:lnTo>
                  <a:lnTo>
                    <a:pt x="531177" y="160020"/>
                  </a:lnTo>
                  <a:lnTo>
                    <a:pt x="518744" y="133350"/>
                  </a:lnTo>
                  <a:lnTo>
                    <a:pt x="522008" y="118110"/>
                  </a:lnTo>
                  <a:lnTo>
                    <a:pt x="530682" y="107950"/>
                  </a:lnTo>
                  <a:lnTo>
                    <a:pt x="543064" y="100330"/>
                  </a:lnTo>
                  <a:lnTo>
                    <a:pt x="557441" y="99060"/>
                  </a:lnTo>
                  <a:lnTo>
                    <a:pt x="572401" y="100330"/>
                  </a:lnTo>
                  <a:lnTo>
                    <a:pt x="585254" y="107950"/>
                  </a:lnTo>
                  <a:lnTo>
                    <a:pt x="594245" y="119380"/>
                  </a:lnTo>
                  <a:lnTo>
                    <a:pt x="597623" y="137160"/>
                  </a:lnTo>
                  <a:lnTo>
                    <a:pt x="571055" y="137160"/>
                  </a:lnTo>
                  <a:lnTo>
                    <a:pt x="571055" y="128270"/>
                  </a:lnTo>
                  <a:lnTo>
                    <a:pt x="566572" y="124460"/>
                  </a:lnTo>
                  <a:lnTo>
                    <a:pt x="549135" y="124460"/>
                  </a:lnTo>
                  <a:lnTo>
                    <a:pt x="545312" y="128270"/>
                  </a:lnTo>
                  <a:lnTo>
                    <a:pt x="545312" y="140970"/>
                  </a:lnTo>
                  <a:lnTo>
                    <a:pt x="552119" y="143510"/>
                  </a:lnTo>
                  <a:lnTo>
                    <a:pt x="574890" y="152400"/>
                  </a:lnTo>
                  <a:lnTo>
                    <a:pt x="587578" y="158750"/>
                  </a:lnTo>
                  <a:lnTo>
                    <a:pt x="597166" y="168910"/>
                  </a:lnTo>
                  <a:lnTo>
                    <a:pt x="600951" y="184150"/>
                  </a:lnTo>
                  <a:lnTo>
                    <a:pt x="600951" y="215"/>
                  </a:lnTo>
                  <a:lnTo>
                    <a:pt x="538797" y="1270"/>
                  </a:lnTo>
                  <a:lnTo>
                    <a:pt x="537222" y="0"/>
                  </a:lnTo>
                  <a:lnTo>
                    <a:pt x="526427" y="2540"/>
                  </a:lnTo>
                  <a:lnTo>
                    <a:pt x="523659" y="3810"/>
                  </a:lnTo>
                  <a:lnTo>
                    <a:pt x="515378" y="6350"/>
                  </a:lnTo>
                  <a:lnTo>
                    <a:pt x="506171" y="11430"/>
                  </a:lnTo>
                  <a:lnTo>
                    <a:pt x="475957" y="43180"/>
                  </a:lnTo>
                  <a:lnTo>
                    <a:pt x="467334" y="82550"/>
                  </a:lnTo>
                  <a:lnTo>
                    <a:pt x="467347" y="662940"/>
                  </a:lnTo>
                  <a:lnTo>
                    <a:pt x="479653" y="706120"/>
                  </a:lnTo>
                  <a:lnTo>
                    <a:pt x="522503" y="739140"/>
                  </a:lnTo>
                  <a:lnTo>
                    <a:pt x="542226" y="742950"/>
                  </a:lnTo>
                  <a:lnTo>
                    <a:pt x="1150848" y="742950"/>
                  </a:lnTo>
                  <a:lnTo>
                    <a:pt x="1190891" y="731520"/>
                  </a:lnTo>
                  <a:lnTo>
                    <a:pt x="1218730" y="702310"/>
                  </a:lnTo>
                  <a:lnTo>
                    <a:pt x="1229169" y="662940"/>
                  </a:lnTo>
                  <a:lnTo>
                    <a:pt x="1229233" y="276860"/>
                  </a:lnTo>
                  <a:lnTo>
                    <a:pt x="1229245" y="219710"/>
                  </a:lnTo>
                  <a:lnTo>
                    <a:pt x="1229271" y="99060"/>
                  </a:lnTo>
                  <a:lnTo>
                    <a:pt x="1229271" y="92710"/>
                  </a:lnTo>
                  <a:close/>
                </a:path>
                <a:path w="1696720" h="1299845">
                  <a:moveTo>
                    <a:pt x="1696415" y="1299425"/>
                  </a:moveTo>
                  <a:lnTo>
                    <a:pt x="1571866" y="1083703"/>
                  </a:lnTo>
                  <a:lnTo>
                    <a:pt x="1546555" y="1051267"/>
                  </a:lnTo>
                  <a:lnTo>
                    <a:pt x="1513281" y="1024699"/>
                  </a:lnTo>
                  <a:lnTo>
                    <a:pt x="1476349" y="1006754"/>
                  </a:lnTo>
                  <a:lnTo>
                    <a:pt x="1440103" y="1000163"/>
                  </a:lnTo>
                  <a:lnTo>
                    <a:pt x="256311" y="1000163"/>
                  </a:lnTo>
                  <a:lnTo>
                    <a:pt x="183146" y="1024699"/>
                  </a:lnTo>
                  <a:lnTo>
                    <a:pt x="149872" y="1051267"/>
                  </a:lnTo>
                  <a:lnTo>
                    <a:pt x="124548" y="1083703"/>
                  </a:lnTo>
                  <a:lnTo>
                    <a:pt x="0" y="1299425"/>
                  </a:lnTo>
                  <a:lnTo>
                    <a:pt x="1696415" y="1299425"/>
                  </a:lnTo>
                  <a:close/>
                </a:path>
              </a:pathLst>
            </a:custGeom>
            <a:solidFill>
              <a:srgbClr val="64C1C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399562" y="1992441"/>
              <a:ext cx="6755765" cy="398780"/>
            </a:xfrm>
            <a:custGeom>
              <a:avLst/>
              <a:gdLst/>
              <a:ahLst/>
              <a:cxnLst/>
              <a:rect l="l" t="t" r="r" b="b"/>
              <a:pathLst>
                <a:path w="6755765" h="398780">
                  <a:moveTo>
                    <a:pt x="6657657" y="0"/>
                  </a:moveTo>
                  <a:lnTo>
                    <a:pt x="98069" y="0"/>
                  </a:lnTo>
                  <a:lnTo>
                    <a:pt x="59991" y="7368"/>
                  </a:lnTo>
                  <a:lnTo>
                    <a:pt x="28808" y="27433"/>
                  </a:lnTo>
                  <a:lnTo>
                    <a:pt x="7738" y="57130"/>
                  </a:lnTo>
                  <a:lnTo>
                    <a:pt x="0" y="93395"/>
                  </a:lnTo>
                  <a:lnTo>
                    <a:pt x="0" y="398411"/>
                  </a:lnTo>
                  <a:lnTo>
                    <a:pt x="6755739" y="398411"/>
                  </a:lnTo>
                  <a:lnTo>
                    <a:pt x="6755739" y="93395"/>
                  </a:lnTo>
                  <a:lnTo>
                    <a:pt x="6748000" y="57130"/>
                  </a:lnTo>
                  <a:lnTo>
                    <a:pt x="6726929" y="27433"/>
                  </a:lnTo>
                  <a:lnTo>
                    <a:pt x="6695742" y="7368"/>
                  </a:lnTo>
                  <a:lnTo>
                    <a:pt x="6657657" y="0"/>
                  </a:lnTo>
                  <a:close/>
                </a:path>
              </a:pathLst>
            </a:custGeom>
            <a:solidFill>
              <a:srgbClr val="0F4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1559377" y="3143631"/>
            <a:ext cx="596900" cy="149225"/>
          </a:xfrm>
          <a:custGeom>
            <a:avLst/>
            <a:gdLst/>
            <a:ahLst/>
            <a:cxnLst/>
            <a:rect l="l" t="t" r="r" b="b"/>
            <a:pathLst>
              <a:path w="596900" h="149225">
                <a:moveTo>
                  <a:pt x="566000" y="0"/>
                </a:moveTo>
                <a:lnTo>
                  <a:pt x="30480" y="0"/>
                </a:lnTo>
                <a:lnTo>
                  <a:pt x="18645" y="2405"/>
                </a:lnTo>
                <a:lnTo>
                  <a:pt x="8953" y="8953"/>
                </a:lnTo>
                <a:lnTo>
                  <a:pt x="2405" y="18645"/>
                </a:lnTo>
                <a:lnTo>
                  <a:pt x="0" y="30480"/>
                </a:lnTo>
                <a:lnTo>
                  <a:pt x="0" y="118706"/>
                </a:lnTo>
                <a:lnTo>
                  <a:pt x="2405" y="130541"/>
                </a:lnTo>
                <a:lnTo>
                  <a:pt x="8953" y="140233"/>
                </a:lnTo>
                <a:lnTo>
                  <a:pt x="18645" y="146781"/>
                </a:lnTo>
                <a:lnTo>
                  <a:pt x="30480" y="149186"/>
                </a:lnTo>
                <a:lnTo>
                  <a:pt x="566000" y="149186"/>
                </a:lnTo>
                <a:lnTo>
                  <a:pt x="577833" y="146781"/>
                </a:lnTo>
                <a:lnTo>
                  <a:pt x="587521" y="140233"/>
                </a:lnTo>
                <a:lnTo>
                  <a:pt x="594065" y="130541"/>
                </a:lnTo>
                <a:lnTo>
                  <a:pt x="596468" y="118706"/>
                </a:lnTo>
                <a:lnTo>
                  <a:pt x="596468" y="30480"/>
                </a:lnTo>
                <a:lnTo>
                  <a:pt x="594065" y="18645"/>
                </a:lnTo>
                <a:lnTo>
                  <a:pt x="587521" y="8953"/>
                </a:lnTo>
                <a:lnTo>
                  <a:pt x="577833" y="2405"/>
                </a:lnTo>
                <a:lnTo>
                  <a:pt x="566000" y="0"/>
                </a:lnTo>
                <a:close/>
              </a:path>
            </a:pathLst>
          </a:custGeom>
          <a:solidFill>
            <a:srgbClr val="00AEA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28299" y="2873425"/>
            <a:ext cx="230124" cy="23006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559377" y="5784649"/>
            <a:ext cx="596900" cy="149225"/>
          </a:xfrm>
          <a:custGeom>
            <a:avLst/>
            <a:gdLst/>
            <a:ahLst/>
            <a:cxnLst/>
            <a:rect l="l" t="t" r="r" b="b"/>
            <a:pathLst>
              <a:path w="596900" h="149225">
                <a:moveTo>
                  <a:pt x="566000" y="0"/>
                </a:moveTo>
                <a:lnTo>
                  <a:pt x="30480" y="0"/>
                </a:lnTo>
                <a:lnTo>
                  <a:pt x="18645" y="2405"/>
                </a:lnTo>
                <a:lnTo>
                  <a:pt x="8953" y="8953"/>
                </a:lnTo>
                <a:lnTo>
                  <a:pt x="2405" y="18645"/>
                </a:lnTo>
                <a:lnTo>
                  <a:pt x="0" y="30480"/>
                </a:lnTo>
                <a:lnTo>
                  <a:pt x="0" y="118706"/>
                </a:lnTo>
                <a:lnTo>
                  <a:pt x="2405" y="130541"/>
                </a:lnTo>
                <a:lnTo>
                  <a:pt x="8953" y="140233"/>
                </a:lnTo>
                <a:lnTo>
                  <a:pt x="18645" y="146781"/>
                </a:lnTo>
                <a:lnTo>
                  <a:pt x="30480" y="149186"/>
                </a:lnTo>
                <a:lnTo>
                  <a:pt x="566000" y="149186"/>
                </a:lnTo>
                <a:lnTo>
                  <a:pt x="577835" y="146781"/>
                </a:lnTo>
                <a:lnTo>
                  <a:pt x="587527" y="140233"/>
                </a:lnTo>
                <a:lnTo>
                  <a:pt x="594075" y="130541"/>
                </a:lnTo>
                <a:lnTo>
                  <a:pt x="596480" y="118706"/>
                </a:lnTo>
                <a:lnTo>
                  <a:pt x="596480" y="30480"/>
                </a:lnTo>
                <a:lnTo>
                  <a:pt x="594075" y="18645"/>
                </a:lnTo>
                <a:lnTo>
                  <a:pt x="587527" y="8953"/>
                </a:lnTo>
                <a:lnTo>
                  <a:pt x="577835" y="2405"/>
                </a:lnTo>
                <a:lnTo>
                  <a:pt x="566000" y="0"/>
                </a:lnTo>
                <a:close/>
              </a:path>
            </a:pathLst>
          </a:custGeom>
          <a:solidFill>
            <a:srgbClr val="00AEA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28311" y="6060757"/>
            <a:ext cx="230111" cy="230111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1559377" y="7924637"/>
            <a:ext cx="596900" cy="149225"/>
          </a:xfrm>
          <a:custGeom>
            <a:avLst/>
            <a:gdLst/>
            <a:ahLst/>
            <a:cxnLst/>
            <a:rect l="l" t="t" r="r" b="b"/>
            <a:pathLst>
              <a:path w="596900" h="149225">
                <a:moveTo>
                  <a:pt x="566000" y="0"/>
                </a:moveTo>
                <a:lnTo>
                  <a:pt x="30480" y="0"/>
                </a:lnTo>
                <a:lnTo>
                  <a:pt x="18645" y="2403"/>
                </a:lnTo>
                <a:lnTo>
                  <a:pt x="8953" y="8947"/>
                </a:lnTo>
                <a:lnTo>
                  <a:pt x="2405" y="18634"/>
                </a:lnTo>
                <a:lnTo>
                  <a:pt x="0" y="30467"/>
                </a:lnTo>
                <a:lnTo>
                  <a:pt x="0" y="118706"/>
                </a:lnTo>
                <a:lnTo>
                  <a:pt x="2405" y="130539"/>
                </a:lnTo>
                <a:lnTo>
                  <a:pt x="8953" y="140227"/>
                </a:lnTo>
                <a:lnTo>
                  <a:pt x="18645" y="146771"/>
                </a:lnTo>
                <a:lnTo>
                  <a:pt x="30480" y="149174"/>
                </a:lnTo>
                <a:lnTo>
                  <a:pt x="566000" y="149174"/>
                </a:lnTo>
                <a:lnTo>
                  <a:pt x="577833" y="146771"/>
                </a:lnTo>
                <a:lnTo>
                  <a:pt x="587521" y="140227"/>
                </a:lnTo>
                <a:lnTo>
                  <a:pt x="594065" y="130539"/>
                </a:lnTo>
                <a:lnTo>
                  <a:pt x="596468" y="118706"/>
                </a:lnTo>
                <a:lnTo>
                  <a:pt x="596468" y="30467"/>
                </a:lnTo>
                <a:lnTo>
                  <a:pt x="594065" y="18634"/>
                </a:lnTo>
                <a:lnTo>
                  <a:pt x="587521" y="8947"/>
                </a:lnTo>
                <a:lnTo>
                  <a:pt x="577833" y="2403"/>
                </a:lnTo>
                <a:lnTo>
                  <a:pt x="566000" y="0"/>
                </a:lnTo>
                <a:close/>
              </a:path>
            </a:pathLst>
          </a:custGeom>
          <a:solidFill>
            <a:srgbClr val="00AEA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28299" y="8849664"/>
            <a:ext cx="230124" cy="230124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1327630" y="9562345"/>
            <a:ext cx="5828030" cy="398780"/>
          </a:xfrm>
          <a:custGeom>
            <a:avLst/>
            <a:gdLst/>
            <a:ahLst/>
            <a:cxnLst/>
            <a:rect l="l" t="t" r="r" b="b"/>
            <a:pathLst>
              <a:path w="5828030" h="398779">
                <a:moveTo>
                  <a:pt x="5827674" y="0"/>
                </a:moveTo>
                <a:lnTo>
                  <a:pt x="0" y="0"/>
                </a:lnTo>
                <a:lnTo>
                  <a:pt x="0" y="398411"/>
                </a:lnTo>
                <a:lnTo>
                  <a:pt x="5729592" y="398411"/>
                </a:lnTo>
                <a:lnTo>
                  <a:pt x="5767677" y="391042"/>
                </a:lnTo>
                <a:lnTo>
                  <a:pt x="5798864" y="370978"/>
                </a:lnTo>
                <a:lnTo>
                  <a:pt x="5819935" y="341281"/>
                </a:lnTo>
                <a:lnTo>
                  <a:pt x="5827674" y="305015"/>
                </a:lnTo>
                <a:lnTo>
                  <a:pt x="5827674" y="0"/>
                </a:lnTo>
                <a:close/>
              </a:path>
            </a:pathLst>
          </a:custGeom>
          <a:solidFill>
            <a:srgbClr val="0F4B8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28299" y="3271837"/>
            <a:ext cx="230124" cy="23012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28299" y="3670261"/>
            <a:ext cx="230124" cy="23011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28299" y="4467085"/>
            <a:ext cx="230124" cy="23012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28311" y="5662333"/>
            <a:ext cx="230111" cy="23011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28311" y="5263933"/>
            <a:ext cx="230111" cy="230098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28311" y="6459181"/>
            <a:ext cx="230111" cy="230098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28311" y="6857580"/>
            <a:ext cx="230111" cy="230111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28299" y="8451239"/>
            <a:ext cx="230124" cy="23012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28299" y="8052828"/>
            <a:ext cx="230124" cy="230123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28299" y="7654416"/>
            <a:ext cx="230124" cy="230124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539055" y="320311"/>
            <a:ext cx="3771265" cy="8989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3335">
              <a:lnSpc>
                <a:spcPts val="1695"/>
              </a:lnSpc>
              <a:spcBef>
                <a:spcPts val="110"/>
              </a:spcBef>
            </a:pPr>
            <a:r>
              <a:rPr sz="1450" b="1" i="1" spc="-40" dirty="0">
                <a:solidFill>
                  <a:srgbClr val="FFFFFF"/>
                </a:solidFill>
                <a:latin typeface="Verdana"/>
                <a:cs typeface="Verdana"/>
              </a:rPr>
              <a:t>PROGRAMA</a:t>
            </a:r>
            <a:endParaRPr sz="1450" dirty="0">
              <a:latin typeface="Verdana"/>
              <a:cs typeface="Verdana"/>
            </a:endParaRPr>
          </a:p>
          <a:p>
            <a:pPr marL="12700" marR="405130">
              <a:lnSpc>
                <a:spcPts val="1739"/>
              </a:lnSpc>
              <a:spcBef>
                <a:spcPts val="265"/>
              </a:spcBef>
            </a:pPr>
            <a:r>
              <a:rPr lang="es-ES" sz="1700" b="1" spc="-310" dirty="0">
                <a:solidFill>
                  <a:srgbClr val="64C1C3"/>
                </a:solidFill>
                <a:latin typeface="Tahoma"/>
                <a:cs typeface="Tahoma"/>
              </a:rPr>
              <a:t>I </a:t>
            </a:r>
            <a:r>
              <a:rPr sz="1700" b="1" spc="-310" dirty="0">
                <a:solidFill>
                  <a:srgbClr val="64C1C3"/>
                </a:solidFill>
                <a:latin typeface="Tahoma"/>
                <a:cs typeface="Tahoma"/>
              </a:rPr>
              <a:t>I</a:t>
            </a:r>
            <a:r>
              <a:rPr sz="1700" b="1" spc="-95" dirty="0">
                <a:solidFill>
                  <a:srgbClr val="64C1C3"/>
                </a:solidFill>
                <a:latin typeface="Tahoma"/>
                <a:cs typeface="Tahoma"/>
              </a:rPr>
              <a:t> </a:t>
            </a:r>
            <a:r>
              <a:rPr sz="1700" b="1" spc="-35" dirty="0">
                <a:solidFill>
                  <a:srgbClr val="64C1C3"/>
                </a:solidFill>
                <a:latin typeface="Tahoma"/>
                <a:cs typeface="Tahoma"/>
              </a:rPr>
              <a:t>CONGRESO</a:t>
            </a:r>
            <a:r>
              <a:rPr sz="1700" b="1" spc="-95" dirty="0">
                <a:solidFill>
                  <a:srgbClr val="64C1C3"/>
                </a:solidFill>
                <a:latin typeface="Tahoma"/>
                <a:cs typeface="Tahoma"/>
              </a:rPr>
              <a:t> </a:t>
            </a:r>
            <a:r>
              <a:rPr sz="1700" b="1" spc="-130" dirty="0">
                <a:solidFill>
                  <a:srgbClr val="64C1C3"/>
                </a:solidFill>
                <a:latin typeface="Tahoma"/>
                <a:cs typeface="Tahoma"/>
              </a:rPr>
              <a:t>INTERNACIONAL</a:t>
            </a:r>
            <a:r>
              <a:rPr sz="1700" b="1" spc="-90" dirty="0">
                <a:solidFill>
                  <a:srgbClr val="64C1C3"/>
                </a:solidFill>
                <a:latin typeface="Tahoma"/>
                <a:cs typeface="Tahoma"/>
              </a:rPr>
              <a:t> DE </a:t>
            </a:r>
            <a:r>
              <a:rPr sz="1700" b="1" spc="-145" dirty="0">
                <a:solidFill>
                  <a:srgbClr val="64C1C3"/>
                </a:solidFill>
                <a:latin typeface="Tahoma"/>
                <a:cs typeface="Tahoma"/>
              </a:rPr>
              <a:t>ENFERMERÍA</a:t>
            </a:r>
            <a:r>
              <a:rPr sz="1700" b="1" spc="-80" dirty="0">
                <a:solidFill>
                  <a:srgbClr val="64C1C3"/>
                </a:solidFill>
                <a:latin typeface="Tahoma"/>
                <a:cs typeface="Tahoma"/>
              </a:rPr>
              <a:t> </a:t>
            </a:r>
            <a:r>
              <a:rPr sz="1700" b="1" spc="-10" dirty="0">
                <a:solidFill>
                  <a:srgbClr val="64C1C3"/>
                </a:solidFill>
                <a:latin typeface="Tahoma"/>
                <a:cs typeface="Tahoma"/>
              </a:rPr>
              <a:t>OCUPACIONAL</a:t>
            </a:r>
            <a:endParaRPr sz="1700" dirty="0">
              <a:latin typeface="Tahoma"/>
              <a:cs typeface="Tahoma"/>
            </a:endParaRPr>
          </a:p>
          <a:p>
            <a:pPr marL="17780" marR="5080">
              <a:lnSpc>
                <a:spcPts val="1160"/>
              </a:lnSpc>
              <a:spcBef>
                <a:spcPts val="320"/>
              </a:spcBef>
            </a:pPr>
            <a:r>
              <a:rPr sz="1200" i="1" spc="-7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lang="es-ES" sz="1200" i="1" spc="-70" dirty="0">
                <a:solidFill>
                  <a:srgbClr val="FFFFFF"/>
                </a:solidFill>
                <a:latin typeface="Verdana"/>
                <a:cs typeface="Verdana"/>
              </a:rPr>
              <a:t>onsejo Regional VI de Cusco   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103750" y="635840"/>
            <a:ext cx="5156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i="1" spc="-165" dirty="0">
                <a:solidFill>
                  <a:srgbClr val="FFFFFF"/>
                </a:solidFill>
                <a:latin typeface="Verdana"/>
                <a:cs typeface="Verdana"/>
              </a:rPr>
              <a:t>JUNIO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547086" y="635840"/>
            <a:ext cx="408940" cy="21544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i="1" spc="-165" dirty="0">
                <a:solidFill>
                  <a:srgbClr val="FFFFFF"/>
                </a:solidFill>
                <a:latin typeface="Verdana"/>
                <a:cs typeface="Verdana"/>
              </a:rPr>
              <a:t>202</a:t>
            </a:r>
            <a:r>
              <a:rPr lang="es-ES" sz="1300" b="1" i="1" spc="-165" dirty="0">
                <a:solidFill>
                  <a:srgbClr val="FFFFFF"/>
                </a:solidFill>
                <a:latin typeface="Verdana"/>
                <a:cs typeface="Verdana"/>
              </a:rPr>
              <a:t>5</a:t>
            </a:r>
            <a:endParaRPr sz="1300" dirty="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566931" y="1414400"/>
            <a:ext cx="97409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i="1" spc="-180" dirty="0">
                <a:solidFill>
                  <a:srgbClr val="0F4B8A"/>
                </a:solidFill>
                <a:latin typeface="Verdana"/>
                <a:cs typeface="Verdana"/>
              </a:rPr>
              <a:t>PRESENCIAL</a:t>
            </a:r>
            <a:endParaRPr sz="1300">
              <a:latin typeface="Verdana"/>
              <a:cs typeface="Verdana"/>
            </a:endParaRPr>
          </a:p>
        </p:txBody>
      </p:sp>
      <p:graphicFrame>
        <p:nvGraphicFramePr>
          <p:cNvPr id="28" name="object 28"/>
          <p:cNvGraphicFramePr>
            <a:graphicFrameLocks noGrp="1"/>
          </p:cNvGraphicFramePr>
          <p:nvPr/>
        </p:nvGraphicFramePr>
        <p:xfrm>
          <a:off x="395958" y="2044087"/>
          <a:ext cx="6757033" cy="79444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8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58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523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09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900" b="1" i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HORARIO</a:t>
                      </a:r>
                      <a:endParaRPr sz="900">
                        <a:latin typeface="Verdana"/>
                        <a:cs typeface="Verdana"/>
                      </a:endParaRPr>
                    </a:p>
                  </a:txBody>
                  <a:tcPr marL="0" marR="0" marT="47625" marB="0">
                    <a:lnL w="9525">
                      <a:solidFill>
                        <a:srgbClr val="0F4B8A"/>
                      </a:solidFill>
                      <a:prstDash val="solid"/>
                    </a:lnL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900" b="1" i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MÓDULO</a:t>
                      </a:r>
                      <a:endParaRPr sz="900">
                        <a:latin typeface="Verdana"/>
                        <a:cs typeface="Verdana"/>
                      </a:endParaRPr>
                    </a:p>
                  </a:txBody>
                  <a:tcPr marL="0" marR="0" marT="47625" marB="0"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900" b="1" i="1" spc="-4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ACTIVIDAD</a:t>
                      </a:r>
                      <a:endParaRPr sz="900">
                        <a:latin typeface="Verdana"/>
                        <a:cs typeface="Verdana"/>
                      </a:endParaRPr>
                    </a:p>
                  </a:txBody>
                  <a:tcPr marL="0" marR="0" marT="47625" marB="0"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900" b="1" i="1" spc="-4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EXPOSITOR</a:t>
                      </a:r>
                      <a:endParaRPr sz="900">
                        <a:latin typeface="Verdana"/>
                        <a:cs typeface="Verdana"/>
                      </a:endParaRPr>
                    </a:p>
                  </a:txBody>
                  <a:tcPr marL="0" marR="0" marT="47625" marB="0"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700" b="1" i="1" spc="-8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08:00-</a:t>
                      </a:r>
                      <a:r>
                        <a:rPr sz="700" b="1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08:30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810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Recepción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participantes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6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ct val="100000"/>
                        </a:lnSpc>
                      </a:pPr>
                      <a:r>
                        <a:rPr sz="700" b="1" i="1" spc="-9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08:30-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09:35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810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98120">
                        <a:lnSpc>
                          <a:spcPct val="100000"/>
                        </a:lnSpc>
                      </a:pP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Palabras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Bienvenida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937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44500">
                        <a:lnSpc>
                          <a:spcPts val="765"/>
                        </a:lnSpc>
                        <a:spcBef>
                          <a:spcPts val="770"/>
                        </a:spcBef>
                      </a:pPr>
                      <a:r>
                        <a:rPr sz="700" b="1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Mg.</a:t>
                      </a:r>
                      <a:r>
                        <a:rPr sz="700" b="1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Emily</a:t>
                      </a:r>
                      <a:r>
                        <a:rPr sz="700" b="1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Sharol</a:t>
                      </a:r>
                      <a:r>
                        <a:rPr sz="700" b="1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8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Alcalá</a:t>
                      </a:r>
                      <a:r>
                        <a:rPr sz="700" b="1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Reyes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marL="444500">
                        <a:lnSpc>
                          <a:spcPts val="765"/>
                        </a:lnSpc>
                      </a:pP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Gerente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General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Mundo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SST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9779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03530">
                        <a:lnSpc>
                          <a:spcPts val="810"/>
                        </a:lnSpc>
                        <a:spcBef>
                          <a:spcPts val="285"/>
                        </a:spcBef>
                      </a:pPr>
                      <a:r>
                        <a:rPr sz="700" b="1" i="1" spc="-1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PLENARIO</a:t>
                      </a:r>
                      <a:r>
                        <a:rPr sz="700" b="1" i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619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2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619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 marR="635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700" b="1" i="1" spc="-9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09:35-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09:40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52069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marL="254635" marR="246379" algn="ctr">
                        <a:lnSpc>
                          <a:spcPts val="680"/>
                        </a:lnSpc>
                        <a:spcBef>
                          <a:spcPts val="500"/>
                        </a:spcBef>
                      </a:pPr>
                      <a:r>
                        <a:rPr sz="700" i="1" spc="-8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"La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Enfermería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ocupacional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Perú: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algn="ctr">
                        <a:lnSpc>
                          <a:spcPts val="595"/>
                        </a:lnSpc>
                      </a:pPr>
                      <a:r>
                        <a:rPr sz="700" i="1" spc="-8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Un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recorrido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marL="339725" marR="332105" indent="-635" algn="ctr">
                        <a:lnSpc>
                          <a:spcPts val="680"/>
                        </a:lnSpc>
                        <a:spcBef>
                          <a:spcPts val="45"/>
                        </a:spcBef>
                      </a:pP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histórico </a:t>
                      </a:r>
                      <a:r>
                        <a:rPr sz="700" i="1" spc="-8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una </a:t>
                      </a:r>
                      <a:r>
                        <a:rPr sz="700" i="1" spc="-7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mirada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al 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presente”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6350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Decana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Nacional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del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Cep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190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0">
                        <a:lnSpc>
                          <a:spcPts val="765"/>
                        </a:lnSpc>
                        <a:spcBef>
                          <a:spcPts val="10"/>
                        </a:spcBef>
                      </a:pPr>
                      <a:r>
                        <a:rPr sz="700" b="1" i="1" spc="-9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Dra.</a:t>
                      </a:r>
                      <a:r>
                        <a:rPr sz="700" b="1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8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Josefa</a:t>
                      </a:r>
                      <a:r>
                        <a:rPr sz="700" b="1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Vásquez</a:t>
                      </a:r>
                      <a:r>
                        <a:rPr sz="700" b="1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Cevallos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marL="444500">
                        <a:lnSpc>
                          <a:spcPts val="765"/>
                        </a:lnSpc>
                      </a:pP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Décana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del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Colegio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Enfermeros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del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Perú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3175" algn="ctr">
                        <a:lnSpc>
                          <a:spcPct val="100000"/>
                        </a:lnSpc>
                      </a:pPr>
                      <a:r>
                        <a:rPr sz="700" b="1" i="1" spc="-8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09:40-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09:45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810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Presidenta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APESSO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9906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0">
                        <a:lnSpc>
                          <a:spcPts val="765"/>
                        </a:lnSpc>
                        <a:spcBef>
                          <a:spcPts val="770"/>
                        </a:spcBef>
                      </a:pPr>
                      <a:r>
                        <a:rPr sz="700" b="1" i="1" spc="-8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Lic.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Ariadna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9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Velazco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Cornelio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marL="444500">
                        <a:lnSpc>
                          <a:spcPts val="765"/>
                        </a:lnSpc>
                      </a:pP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Presidenta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Comisión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APESSO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9779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4805">
                <a:tc>
                  <a:txBody>
                    <a:bodyPr/>
                    <a:lstStyle/>
                    <a:p>
                      <a:pPr marR="2730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700" b="1" i="1" spc="-10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09:15-</a:t>
                      </a:r>
                      <a:r>
                        <a:rPr sz="700" b="1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09:45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8699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74625" marR="3835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Perfil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competencia </a:t>
                      </a:r>
                      <a:r>
                        <a:rPr sz="700" i="1" spc="-8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8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mapa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funcional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Enfermería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Ocupacional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0" marR="913130" indent="-8890">
                        <a:lnSpc>
                          <a:spcPct val="91800"/>
                        </a:lnSpc>
                        <a:spcBef>
                          <a:spcPts val="90"/>
                        </a:spcBef>
                      </a:pPr>
                      <a:r>
                        <a:rPr sz="700" b="1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Mg.</a:t>
                      </a:r>
                      <a:r>
                        <a:rPr sz="700" b="1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14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Erika</a:t>
                      </a:r>
                      <a:r>
                        <a:rPr sz="700" b="1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Diana</a:t>
                      </a:r>
                      <a:r>
                        <a:rPr sz="700" b="1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Vilavila</a:t>
                      </a:r>
                      <a:r>
                        <a:rPr sz="700" b="1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8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Gonzalez</a:t>
                      </a:r>
                      <a:r>
                        <a:rPr sz="700" b="1" i="1" spc="50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Mg. 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Internacional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Seguridad </a:t>
                      </a:r>
                      <a:r>
                        <a:rPr sz="700" i="1" spc="-8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Salud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el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Trabajo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1143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41910" algn="ctr">
                        <a:lnSpc>
                          <a:spcPct val="100000"/>
                        </a:lnSpc>
                      </a:pPr>
                      <a:r>
                        <a:rPr sz="700" b="1" i="1" spc="-114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09:45-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10:15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810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1295" marR="215265">
                        <a:lnSpc>
                          <a:spcPts val="680"/>
                        </a:lnSpc>
                        <a:spcBef>
                          <a:spcPts val="565"/>
                        </a:spcBef>
                      </a:pP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"Origen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8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sentido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Asociación 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Peruana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de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Especialistas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Salud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Ocupacional (APESSO)"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7175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0">
                        <a:lnSpc>
                          <a:spcPts val="765"/>
                        </a:lnSpc>
                        <a:spcBef>
                          <a:spcPts val="770"/>
                        </a:spcBef>
                      </a:pPr>
                      <a:r>
                        <a:rPr sz="700" b="1" i="1" spc="-8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Lic.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Ariadna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9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Velazco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Cornelio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marL="444500">
                        <a:lnSpc>
                          <a:spcPts val="765"/>
                        </a:lnSpc>
                      </a:pP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Presidenta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Comisión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APESSO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9779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53975" algn="ctr">
                        <a:lnSpc>
                          <a:spcPct val="100000"/>
                        </a:lnSpc>
                      </a:pPr>
                      <a:r>
                        <a:rPr sz="700" b="1" i="1" spc="-1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10:15-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10:30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900" b="1" i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RECESO</a:t>
                      </a:r>
                      <a:endParaRPr sz="900">
                        <a:latin typeface="Verdana"/>
                        <a:cs typeface="Verdana"/>
                      </a:endParaRPr>
                    </a:p>
                  </a:txBody>
                  <a:tcPr marL="0" marR="0" marT="12509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  <a:solidFill>
                      <a:srgbClr val="0F4B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47625" algn="ctr">
                        <a:lnSpc>
                          <a:spcPct val="100000"/>
                        </a:lnSpc>
                      </a:pPr>
                      <a:r>
                        <a:rPr sz="700" b="1" i="1" spc="-114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10:30-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11:00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01930" marR="233679">
                        <a:lnSpc>
                          <a:spcPts val="680"/>
                        </a:lnSpc>
                        <a:spcBef>
                          <a:spcPts val="530"/>
                        </a:spcBef>
                      </a:pP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“Propuesta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modificación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Malla 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curricular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Especialidad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Enfermería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Ocupacional"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6731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0" marR="457200">
                        <a:lnSpc>
                          <a:spcPct val="81100"/>
                        </a:lnSpc>
                        <a:spcBef>
                          <a:spcPts val="545"/>
                        </a:spcBef>
                      </a:pPr>
                      <a:r>
                        <a:rPr sz="700" b="1" i="1" spc="-10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Dr.</a:t>
                      </a:r>
                      <a:r>
                        <a:rPr sz="700" b="1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9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Alejandro</a:t>
                      </a:r>
                      <a:r>
                        <a:rPr sz="700" b="1" i="1" spc="-1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9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Borda</a:t>
                      </a:r>
                      <a:r>
                        <a:rPr sz="700" b="1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Izquierdo</a:t>
                      </a:r>
                      <a:r>
                        <a:rPr sz="700" b="1" i="1" spc="-1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(Perù) 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Presidente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del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Comité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Seguridad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8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Salud</a:t>
                      </a:r>
                      <a:r>
                        <a:rPr sz="700" i="1" spc="50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el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trabajo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Essalud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6921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211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2019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b="1" i="1" spc="-1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11:30-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12:00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700" b="1" i="1" spc="-1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PLENARIO</a:t>
                      </a:r>
                      <a:r>
                        <a:rPr sz="700" b="1" i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II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</a:tcPr>
                </a:tc>
                <a:tc rowSpan="2">
                  <a:txBody>
                    <a:bodyPr/>
                    <a:lstStyle/>
                    <a:p>
                      <a:pPr marL="198755" marR="133985" indent="-2222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Propuesta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emergente: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“Inicio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del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residentado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enfermería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ocupacional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8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ambiental”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8191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tc rowSpan="2">
                  <a:txBody>
                    <a:bodyPr/>
                    <a:lstStyle/>
                    <a:p>
                      <a:pPr marL="481330">
                        <a:lnSpc>
                          <a:spcPts val="830"/>
                        </a:lnSpc>
                        <a:spcBef>
                          <a:spcPts val="530"/>
                        </a:spcBef>
                      </a:pPr>
                      <a:r>
                        <a:rPr sz="700" b="1" i="1" spc="-9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Dra.</a:t>
                      </a:r>
                      <a:r>
                        <a:rPr sz="700" b="1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8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Acuache</a:t>
                      </a:r>
                      <a:r>
                        <a:rPr sz="700" b="1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8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Quispe</a:t>
                      </a:r>
                      <a:r>
                        <a:rPr sz="700" b="1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Yissella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marL="481330" marR="228600">
                        <a:lnSpc>
                          <a:spcPct val="71400"/>
                        </a:lnSpc>
                        <a:spcBef>
                          <a:spcPts val="229"/>
                        </a:spcBef>
                      </a:pP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PAST.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Coordinadora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del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programa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segunda 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especialización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enfermería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UNMSM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6731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73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tc rowSpan="3">
                  <a:txBody>
                    <a:bodyPr/>
                    <a:lstStyle/>
                    <a:p>
                      <a:pPr marL="240029" marR="232410" indent="109220">
                        <a:lnSpc>
                          <a:spcPts val="680"/>
                        </a:lnSpc>
                        <a:spcBef>
                          <a:spcPts val="240"/>
                        </a:spcBef>
                      </a:pP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"Avances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el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Siglo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14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XXI: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Potenciando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Enfermería Ocupacional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marL="380365">
                        <a:lnSpc>
                          <a:spcPts val="585"/>
                        </a:lnSpc>
                      </a:pP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hacia 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el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marL="391795">
                        <a:lnSpc>
                          <a:spcPts val="760"/>
                        </a:lnSpc>
                      </a:pP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Futuro”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048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191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731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43180" algn="ctr">
                        <a:lnSpc>
                          <a:spcPct val="100000"/>
                        </a:lnSpc>
                      </a:pPr>
                      <a:r>
                        <a:rPr sz="700" b="1" i="1" spc="-114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12:00-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12:30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048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01930" marR="220979">
                        <a:lnSpc>
                          <a:spcPts val="680"/>
                        </a:lnSpc>
                        <a:spcBef>
                          <a:spcPts val="530"/>
                        </a:spcBef>
                      </a:pP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"Establecimiento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1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8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una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Escala</a:t>
                      </a:r>
                      <a:r>
                        <a:rPr sz="700" i="1" spc="-1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Salarial </a:t>
                      </a: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para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</a:t>
                      </a:r>
                      <a:r>
                        <a:rPr sz="700" i="1" spc="-1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Enfermería</a:t>
                      </a:r>
                      <a:r>
                        <a:rPr sz="700" i="1" spc="-1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Ocupacional</a:t>
                      </a:r>
                      <a:r>
                        <a:rPr sz="700" i="1" spc="-1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:Prioridad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Equidad</a:t>
                      </a:r>
                      <a:r>
                        <a:rPr sz="700" i="1" spc="-1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Remunerativa”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6731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0" marR="653415">
                        <a:lnSpc>
                          <a:spcPct val="81100"/>
                        </a:lnSpc>
                        <a:spcBef>
                          <a:spcPts val="555"/>
                        </a:spcBef>
                      </a:pPr>
                      <a:r>
                        <a:rPr sz="700" b="1" i="1" spc="-10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Diana</a:t>
                      </a:r>
                      <a:r>
                        <a:rPr sz="700" b="1" i="1" spc="-1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Esther</a:t>
                      </a:r>
                      <a:r>
                        <a:rPr sz="700" b="1" i="1" spc="-1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Palomino</a:t>
                      </a:r>
                      <a:r>
                        <a:rPr sz="700" b="1" i="1" spc="-1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9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Contreras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(Perù)</a:t>
                      </a:r>
                      <a:r>
                        <a:rPr sz="700" b="1" i="1" spc="50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Coordinadora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académica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Salud 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Ocupacional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UPC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7048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69215" algn="ctr">
                        <a:lnSpc>
                          <a:spcPct val="100000"/>
                        </a:lnSpc>
                      </a:pPr>
                      <a:r>
                        <a:rPr sz="700" b="1" i="1" spc="-1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11:45-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12:20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048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87655" marR="372745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700" i="1" spc="-10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"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Manual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del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Proceso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Atención de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Enfermería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Ocupacional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II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PARTE”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10160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0">
                        <a:lnSpc>
                          <a:spcPts val="765"/>
                        </a:lnSpc>
                        <a:spcBef>
                          <a:spcPts val="365"/>
                        </a:spcBef>
                      </a:pPr>
                      <a:r>
                        <a:rPr sz="700" b="1" i="1" spc="-8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Lic.</a:t>
                      </a:r>
                      <a:r>
                        <a:rPr sz="700" b="1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Ines</a:t>
                      </a:r>
                      <a:r>
                        <a:rPr sz="700" b="1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14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Alanya</a:t>
                      </a:r>
                      <a:r>
                        <a:rPr sz="700" b="1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Accilio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marL="444500" marR="257175">
                        <a:lnSpc>
                          <a:spcPts val="680"/>
                        </a:lnSpc>
                        <a:spcBef>
                          <a:spcPts val="75"/>
                        </a:spcBef>
                      </a:pP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Mg.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Gestión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Integral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Calidad,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Medio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Ambiente</a:t>
                      </a:r>
                      <a:r>
                        <a:rPr sz="700" i="1" spc="50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8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Prevención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Riesgos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laborales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4635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45085" algn="ctr">
                        <a:lnSpc>
                          <a:spcPct val="100000"/>
                        </a:lnSpc>
                      </a:pPr>
                      <a:r>
                        <a:rPr sz="700" b="1" i="1" spc="-1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12:20-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13:00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8755" marR="574040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“Impulso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Gestión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empresas</a:t>
                      </a:r>
                      <a:r>
                        <a:rPr sz="700" i="1" spc="50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Enfermería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Ocupacional”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9525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0">
                        <a:lnSpc>
                          <a:spcPts val="765"/>
                        </a:lnSpc>
                        <a:spcBef>
                          <a:spcPts val="359"/>
                        </a:spcBef>
                      </a:pPr>
                      <a:r>
                        <a:rPr sz="700" b="1" i="1" spc="-1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Tabata</a:t>
                      </a:r>
                      <a:r>
                        <a:rPr sz="700" b="1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9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Vega</a:t>
                      </a:r>
                      <a:r>
                        <a:rPr sz="700" b="1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Escobar</a:t>
                      </a:r>
                      <a:r>
                        <a:rPr sz="700" b="1" i="1" spc="10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(Perù)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marL="444500" marR="32384">
                        <a:lnSpc>
                          <a:spcPts val="680"/>
                        </a:lnSpc>
                        <a:spcBef>
                          <a:spcPts val="75"/>
                        </a:spcBef>
                      </a:pP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Presidenta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Comisión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trabajo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seguridad </a:t>
                      </a:r>
                      <a:r>
                        <a:rPr sz="700" i="1" spc="-8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salud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 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el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trabajo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-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Consejo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Nacional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Salud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-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MINSA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45719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31115" algn="ctr">
                        <a:lnSpc>
                          <a:spcPct val="100000"/>
                        </a:lnSpc>
                      </a:pPr>
                      <a:r>
                        <a:rPr sz="700" b="1" i="1" spc="-1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13:00-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14:00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900" b="1" i="1" spc="-13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ALMUERZO</a:t>
                      </a:r>
                      <a:r>
                        <a:rPr sz="900" b="1" i="1" spc="-3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900" b="1" i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LIBRE</a:t>
                      </a:r>
                      <a:endParaRPr sz="900">
                        <a:latin typeface="Verdana"/>
                        <a:cs typeface="Verdana"/>
                      </a:endParaRPr>
                    </a:p>
                  </a:txBody>
                  <a:tcPr marL="0" marR="0" marT="12509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  <a:solidFill>
                      <a:srgbClr val="0F4B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3429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b="1" i="1" spc="-1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14:00-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14:30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201295" marR="379730">
                        <a:lnSpc>
                          <a:spcPts val="680"/>
                        </a:lnSpc>
                      </a:pP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Categorización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servicios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salud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topicos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apoyo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ocupacional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762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44500">
                        <a:lnSpc>
                          <a:spcPts val="765"/>
                        </a:lnSpc>
                        <a:spcBef>
                          <a:spcPts val="705"/>
                        </a:spcBef>
                      </a:pPr>
                      <a:r>
                        <a:rPr sz="700" b="1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Mg.</a:t>
                      </a:r>
                      <a:r>
                        <a:rPr sz="700" b="1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9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Fiorella</a:t>
                      </a:r>
                      <a:r>
                        <a:rPr sz="700" b="1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Rojas</a:t>
                      </a:r>
                      <a:r>
                        <a:rPr sz="700" b="1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Pineda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marL="444500">
                        <a:lnSpc>
                          <a:spcPts val="765"/>
                        </a:lnSpc>
                      </a:pP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Gerente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General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Iqualitas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8953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673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700" b="1" i="1" spc="-1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PLENARIO</a:t>
                      </a:r>
                      <a:r>
                        <a:rPr sz="700" b="1" i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III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marL="263525" marR="256540" algn="ctr">
                        <a:lnSpc>
                          <a:spcPts val="680"/>
                        </a:lnSpc>
                        <a:spcBef>
                          <a:spcPts val="570"/>
                        </a:spcBef>
                      </a:pP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“Experiencias</a:t>
                      </a:r>
                      <a:r>
                        <a:rPr sz="700" i="1" spc="50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exitosas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Buenas Prácticas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algn="ctr">
                        <a:lnSpc>
                          <a:spcPts val="590"/>
                        </a:lnSpc>
                      </a:pP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Gestión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marL="263525" marR="255904" indent="-635" algn="ctr">
                        <a:lnSpc>
                          <a:spcPts val="680"/>
                        </a:lnSpc>
                        <a:spcBef>
                          <a:spcPts val="15"/>
                        </a:spcBef>
                      </a:pP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Eficiente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de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Salud 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Ocupacional"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4064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3810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b="1" i="1" spc="-1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14:30-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15:00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064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01295" marR="182245">
                        <a:lnSpc>
                          <a:spcPts val="680"/>
                        </a:lnSpc>
                        <a:spcBef>
                          <a:spcPts val="530"/>
                        </a:spcBef>
                      </a:pP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Actualización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8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nuevas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tendencia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9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Toma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de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Pruebas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Funcionales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para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los 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Examénes Médicos</a:t>
                      </a:r>
                      <a:r>
                        <a:rPr sz="700" i="1" spc="-1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Ocupacionales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(CAOHC,</a:t>
                      </a:r>
                      <a:r>
                        <a:rPr sz="700" i="1" spc="-1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8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NIOSH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)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6731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0">
                        <a:lnSpc>
                          <a:spcPts val="765"/>
                        </a:lnSpc>
                        <a:spcBef>
                          <a:spcPts val="770"/>
                        </a:spcBef>
                      </a:pPr>
                      <a:r>
                        <a:rPr sz="700" b="1" i="1" spc="-8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Lic.</a:t>
                      </a:r>
                      <a:r>
                        <a:rPr sz="700" b="1" i="1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8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Jacqueline</a:t>
                      </a:r>
                      <a:r>
                        <a:rPr sz="700" b="1" i="1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Vasquez</a:t>
                      </a:r>
                      <a:r>
                        <a:rPr sz="700" b="1" i="1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Palacin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marL="444500">
                        <a:lnSpc>
                          <a:spcPts val="765"/>
                        </a:lnSpc>
                      </a:pP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Coordinadora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audiometría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Natclar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9779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4254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b="1" i="1" spc="-1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15:00-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15:30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064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201295">
                        <a:lnSpc>
                          <a:spcPct val="100000"/>
                        </a:lnSpc>
                      </a:pP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Promoción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Salud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el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entorno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laboral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4953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5134">
                        <a:lnSpc>
                          <a:spcPts val="775"/>
                        </a:lnSpc>
                        <a:spcBef>
                          <a:spcPts val="675"/>
                        </a:spcBef>
                      </a:pPr>
                      <a:r>
                        <a:rPr sz="700" b="1" i="1" spc="-8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Lic.</a:t>
                      </a:r>
                      <a:r>
                        <a:rPr sz="700" b="1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Jessica</a:t>
                      </a:r>
                      <a:r>
                        <a:rPr sz="700" b="1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Levano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marL="444500">
                        <a:lnSpc>
                          <a:spcPts val="775"/>
                        </a:lnSpc>
                      </a:pP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Lic.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Mg.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Especialista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Enfermería</a:t>
                      </a:r>
                      <a:r>
                        <a:rPr sz="700" i="1" spc="-2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Ocupacional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8572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488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064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348615"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700" b="1" i="1" spc="-1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15:30-</a:t>
                      </a:r>
                      <a:r>
                        <a:rPr sz="700" b="1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16:00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9207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1295" marR="191770">
                        <a:lnSpc>
                          <a:spcPts val="680"/>
                        </a:lnSpc>
                        <a:spcBef>
                          <a:spcPts val="140"/>
                        </a:spcBef>
                      </a:pPr>
                      <a:r>
                        <a:rPr sz="700" i="1" spc="-7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"El</a:t>
                      </a:r>
                      <a:r>
                        <a:rPr sz="700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Rol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7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Enfermera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Ocupacional </a:t>
                      </a:r>
                      <a:r>
                        <a:rPr sz="700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como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Gestora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Programas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Preventivos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Salud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Ocupacional”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1778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0">
                        <a:lnSpc>
                          <a:spcPts val="765"/>
                        </a:lnSpc>
                        <a:spcBef>
                          <a:spcPts val="310"/>
                        </a:spcBef>
                      </a:pPr>
                      <a:r>
                        <a:rPr sz="700" b="1" i="1" spc="-1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Yina</a:t>
                      </a:r>
                      <a:r>
                        <a:rPr sz="700" b="1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Rivera</a:t>
                      </a:r>
                      <a:r>
                        <a:rPr sz="700" b="1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Diaz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marL="444500">
                        <a:lnSpc>
                          <a:spcPts val="765"/>
                        </a:lnSpc>
                      </a:pPr>
                      <a:r>
                        <a:rPr sz="700" i="1" spc="-4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Especialista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700" i="1" spc="-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6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Salud</a:t>
                      </a:r>
                      <a:r>
                        <a:rPr sz="700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Ocupacional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937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51435" algn="ctr">
                        <a:lnSpc>
                          <a:spcPct val="100000"/>
                        </a:lnSpc>
                      </a:pPr>
                      <a:r>
                        <a:rPr sz="700" b="1" i="1" spc="-13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16:00-</a:t>
                      </a:r>
                      <a:r>
                        <a:rPr sz="700" b="1" i="1" spc="-2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17:30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351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b="1" i="1" spc="-9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Mesa</a:t>
                      </a:r>
                      <a:r>
                        <a:rPr sz="700" b="1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9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redonda</a:t>
                      </a:r>
                      <a:r>
                        <a:rPr sz="700" b="1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:</a:t>
                      </a:r>
                      <a:r>
                        <a:rPr sz="700" b="1" i="1" spc="17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Del</a:t>
                      </a:r>
                      <a:r>
                        <a:rPr sz="700" b="1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9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conocimiento</a:t>
                      </a:r>
                      <a:r>
                        <a:rPr sz="700" b="1" i="1" spc="-4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8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especializado</a:t>
                      </a:r>
                      <a:r>
                        <a:rPr sz="700" b="1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14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</a:t>
                      </a:r>
                      <a:r>
                        <a:rPr sz="700" b="1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9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</a:t>
                      </a:r>
                      <a:r>
                        <a:rPr sz="700" b="1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7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acción</a:t>
                      </a:r>
                      <a:r>
                        <a:rPr sz="700" b="1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:</a:t>
                      </a:r>
                      <a:r>
                        <a:rPr sz="700" b="1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9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Liderazgo</a:t>
                      </a:r>
                      <a:r>
                        <a:rPr sz="700" b="1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7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700" b="1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8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gestión</a:t>
                      </a:r>
                      <a:r>
                        <a:rPr sz="700" b="1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700" b="1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empoderamiento</a:t>
                      </a:r>
                      <a:r>
                        <a:rPr sz="700" b="1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700" b="1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9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la</a:t>
                      </a:r>
                      <a:r>
                        <a:rPr sz="700" b="1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enfermería</a:t>
                      </a:r>
                      <a:r>
                        <a:rPr sz="700" b="1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6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del</a:t>
                      </a:r>
                      <a:r>
                        <a:rPr sz="700" b="1" i="1" spc="-35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trabajo.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2984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9525">
                      <a:solidFill>
                        <a:srgbClr val="0F4B8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65405" algn="ctr">
                        <a:lnSpc>
                          <a:spcPct val="100000"/>
                        </a:lnSpc>
                      </a:pPr>
                      <a:r>
                        <a:rPr sz="700" b="1" i="1" spc="-15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17:30-</a:t>
                      </a:r>
                      <a:r>
                        <a:rPr sz="700" b="1" i="1" spc="-10" dirty="0">
                          <a:solidFill>
                            <a:srgbClr val="0F4B8A"/>
                          </a:solidFill>
                          <a:latin typeface="Verdana"/>
                          <a:cs typeface="Verdana"/>
                        </a:rPr>
                        <a:t>17:40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12700">
                      <a:solidFill>
                        <a:srgbClr val="0F4B8A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700" i="1" spc="-6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Clausura</a:t>
                      </a:r>
                      <a:r>
                        <a:rPr sz="700" i="1" spc="-3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del</a:t>
                      </a:r>
                      <a:r>
                        <a:rPr sz="700" i="1" spc="-3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i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Congreso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30480" marB="0">
                    <a:lnL w="9525">
                      <a:solidFill>
                        <a:srgbClr val="0F4B8A"/>
                      </a:solidFill>
                      <a:prstDash val="solid"/>
                    </a:lnL>
                    <a:lnR w="9525">
                      <a:solidFill>
                        <a:srgbClr val="0F4B8A"/>
                      </a:solidFill>
                      <a:prstDash val="solid"/>
                    </a:lnR>
                    <a:lnT w="9525">
                      <a:solidFill>
                        <a:srgbClr val="0F4B8A"/>
                      </a:solidFill>
                      <a:prstDash val="solid"/>
                    </a:lnT>
                    <a:lnB w="12700">
                      <a:solidFill>
                        <a:srgbClr val="0F4B8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pic>
        <p:nvPicPr>
          <p:cNvPr id="29" name="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26673" y="4067035"/>
            <a:ext cx="233387" cy="233387"/>
          </a:xfrm>
          <a:prstGeom prst="rect">
            <a:avLst/>
          </a:prstGeom>
        </p:spPr>
      </p:pic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0C4069D6-9EB0-2B0E-EEE6-92B240D16B0B}"/>
              </a:ext>
            </a:extLst>
          </p:cNvPr>
          <p:cNvCxnSpPr/>
          <p:nvPr/>
        </p:nvCxnSpPr>
        <p:spPr>
          <a:xfrm>
            <a:off x="6083300" y="862535"/>
            <a:ext cx="1981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ángulo 31">
            <a:extLst>
              <a:ext uri="{FF2B5EF4-FFF2-40B4-BE49-F238E27FC236}">
                <a16:creationId xmlns:a16="http://schemas.microsoft.com/office/drawing/2014/main" id="{7CCC0661-B3E4-44A9-13A5-1BC5E4DCB8E8}"/>
              </a:ext>
            </a:extLst>
          </p:cNvPr>
          <p:cNvSpPr/>
          <p:nvPr/>
        </p:nvSpPr>
        <p:spPr>
          <a:xfrm>
            <a:off x="8491005" y="510279"/>
            <a:ext cx="1658045" cy="106698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3200" b="1" dirty="0"/>
              <a:t>Sábado 21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</TotalTime>
  <Words>2411</Words>
  <Application>Microsoft Office PowerPoint</Application>
  <PresentationFormat>Personalizado</PresentationFormat>
  <Paragraphs>411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20" baseType="lpstr">
      <vt:lpstr> Trebuchet MS </vt:lpstr>
      <vt:lpstr>Aptos</vt:lpstr>
      <vt:lpstr>Bahnschrift</vt:lpstr>
      <vt:lpstr>Calibri</vt:lpstr>
      <vt:lpstr>Lucida Sans Unicode</vt:lpstr>
      <vt:lpstr>Tahoma</vt:lpstr>
      <vt:lpstr>Times New Roman</vt:lpstr>
      <vt:lpstr>Trebuchet MS</vt:lpstr>
      <vt:lpstr>Verdana</vt:lpstr>
      <vt:lpstr>Office Theme</vt:lpstr>
      <vt:lpstr>1ER. CONGRESO</vt:lpstr>
      <vt:lpstr>Presentación de PowerPoint</vt:lpstr>
      <vt:lpstr>Presentación de PowerPoint</vt:lpstr>
      <vt:lpstr>Presentación de PowerPoint</vt:lpstr>
      <vt:lpstr>Presentación de PowerPoint</vt:lpstr>
      <vt:lpstr>CONOCE NUESTROS TEMAS Y PONENTES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BROICHURE FINAL QUEDA</dc:title>
  <dc:creator>Nancy Claudio</dc:creator>
  <cp:lastModifiedBy>ALUMNO - ABIGAIL ZOILA ALCALA REYES</cp:lastModifiedBy>
  <cp:revision>1</cp:revision>
  <dcterms:created xsi:type="dcterms:W3CDTF">2025-05-12T22:01:37Z</dcterms:created>
  <dcterms:modified xsi:type="dcterms:W3CDTF">2025-05-13T01:10:27Z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2024-04-24T00:00:00Z</vt:filetime>
  </property>
  <property fmtid="{D5CDD505-2E9C-101B-9397-08002B2CF9AE}" pid="3" name="Creator">
    <vt:lpwstr>Adobe Illustrator 28.2 (Windows)</vt:lpwstr>
  </property>
  <property fmtid="{D5CDD505-2E9C-101B-9397-08002B2CF9AE}" pid="4" name="LastSaved">
    <vt:filetime>2025-05-12T00:00:00Z</vt:filetime>
  </property>
  <property fmtid="{D5CDD505-2E9C-101B-9397-08002B2CF9AE}" pid="5" name="Producer">
    <vt:lpwstr>Adobe PDF library 17.00</vt:lpwstr>
  </property>
</Properties>
</file>